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306" r:id="rId7"/>
    <p:sldId id="307" r:id="rId8"/>
    <p:sldId id="308" r:id="rId9"/>
    <p:sldId id="309" r:id="rId10"/>
    <p:sldId id="305" r:id="rId11"/>
    <p:sldId id="258" r:id="rId12"/>
    <p:sldId id="277" r:id="rId13"/>
    <p:sldId id="259" r:id="rId14"/>
    <p:sldId id="278" r:id="rId15"/>
    <p:sldId id="279" r:id="rId16"/>
    <p:sldId id="280" r:id="rId17"/>
    <p:sldId id="281" r:id="rId18"/>
    <p:sldId id="286" r:id="rId19"/>
    <p:sldId id="285" r:id="rId20"/>
    <p:sldId id="301" r:id="rId21"/>
    <p:sldId id="283" r:id="rId22"/>
    <p:sldId id="295" r:id="rId23"/>
    <p:sldId id="302" r:id="rId24"/>
    <p:sldId id="290" r:id="rId25"/>
    <p:sldId id="291" r:id="rId26"/>
    <p:sldId id="287" r:id="rId27"/>
    <p:sldId id="282" r:id="rId28"/>
    <p:sldId id="303" r:id="rId29"/>
    <p:sldId id="304" r:id="rId30"/>
    <p:sldId id="292" r:id="rId31"/>
    <p:sldId id="293" r:id="rId32"/>
    <p:sldId id="288" r:id="rId33"/>
    <p:sldId id="294" r:id="rId34"/>
    <p:sldId id="299" r:id="rId35"/>
    <p:sldId id="300" r:id="rId36"/>
    <p:sldId id="260" r:id="rId37"/>
    <p:sldId id="261" r:id="rId38"/>
    <p:sldId id="262" r:id="rId39"/>
    <p:sldId id="296" r:id="rId40"/>
    <p:sldId id="263" r:id="rId41"/>
    <p:sldId id="26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85"/>
    <p:restoredTop sz="94597"/>
  </p:normalViewPr>
  <p:slideViewPr>
    <p:cSldViewPr snapToGrid="0">
      <p:cViewPr varScale="1">
        <p:scale>
          <a:sx n="90" d="100"/>
          <a:sy n="90" d="100"/>
        </p:scale>
        <p:origin x="208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ndai Gotora" userId="a8635558-3e9d-45cb-8cb3-8c54525aa646" providerId="ADAL" clId="{7C15BDF8-6F08-5D62-8AE0-A0DE7777E261}"/>
    <pc:docChg chg="undo custSel modSld sldOrd">
      <pc:chgData name="Tendai Gotora" userId="a8635558-3e9d-45cb-8cb3-8c54525aa646" providerId="ADAL" clId="{7C15BDF8-6F08-5D62-8AE0-A0DE7777E261}" dt="2026-06-02T10:56:56.111" v="314" actId="20577"/>
      <pc:docMkLst>
        <pc:docMk/>
      </pc:docMkLst>
      <pc:sldChg chg="modSp mod">
        <pc:chgData name="Tendai Gotora" userId="a8635558-3e9d-45cb-8cb3-8c54525aa646" providerId="ADAL" clId="{7C15BDF8-6F08-5D62-8AE0-A0DE7777E261}" dt="2026-05-05T12:19:52.283" v="277" actId="1076"/>
        <pc:sldMkLst>
          <pc:docMk/>
          <pc:sldMk cId="487149729" sldId="256"/>
        </pc:sldMkLst>
        <pc:spChg chg="mod">
          <ac:chgData name="Tendai Gotora" userId="a8635558-3e9d-45cb-8cb3-8c54525aa646" providerId="ADAL" clId="{7C15BDF8-6F08-5D62-8AE0-A0DE7777E261}" dt="2026-05-05T12:19:52.283" v="277" actId="1076"/>
          <ac:spMkLst>
            <pc:docMk/>
            <pc:sldMk cId="487149729" sldId="256"/>
            <ac:spMk id="5" creationId="{7DC2DD47-C0F8-6B19-D7DD-E58174C8F4CD}"/>
          </ac:spMkLst>
        </pc:spChg>
      </pc:sldChg>
      <pc:sldChg chg="modSp mod">
        <pc:chgData name="Tendai Gotora" userId="a8635558-3e9d-45cb-8cb3-8c54525aa646" providerId="ADAL" clId="{7C15BDF8-6F08-5D62-8AE0-A0DE7777E261}" dt="2026-05-05T10:24:56.576" v="35" actId="20577"/>
        <pc:sldMkLst>
          <pc:docMk/>
          <pc:sldMk cId="3276307093" sldId="257"/>
        </pc:sldMkLst>
        <pc:spChg chg="mod">
          <ac:chgData name="Tendai Gotora" userId="a8635558-3e9d-45cb-8cb3-8c54525aa646" providerId="ADAL" clId="{7C15BDF8-6F08-5D62-8AE0-A0DE7777E261}" dt="2026-05-05T10:24:56.576" v="35" actId="20577"/>
          <ac:spMkLst>
            <pc:docMk/>
            <pc:sldMk cId="3276307093" sldId="257"/>
            <ac:spMk id="10" creationId="{4A167D5C-B932-D56A-12C4-8B2C0EBC2835}"/>
          </ac:spMkLst>
        </pc:spChg>
      </pc:sldChg>
      <pc:sldChg chg="delSp modSp mod">
        <pc:chgData name="Tendai Gotora" userId="a8635558-3e9d-45cb-8cb3-8c54525aa646" providerId="ADAL" clId="{7C15BDF8-6F08-5D62-8AE0-A0DE7777E261}" dt="2026-05-05T10:30:22.992" v="62" actId="1076"/>
        <pc:sldMkLst>
          <pc:docMk/>
          <pc:sldMk cId="727679128" sldId="258"/>
        </pc:sldMkLst>
        <pc:spChg chg="mod">
          <ac:chgData name="Tendai Gotora" userId="a8635558-3e9d-45cb-8cb3-8c54525aa646" providerId="ADAL" clId="{7C15BDF8-6F08-5D62-8AE0-A0DE7777E261}" dt="2026-05-05T10:30:22.992" v="62" actId="1076"/>
          <ac:spMkLst>
            <pc:docMk/>
            <pc:sldMk cId="727679128" sldId="258"/>
            <ac:spMk id="6" creationId="{F8F8911B-9486-3452-CC5C-BEF423CEFBF4}"/>
          </ac:spMkLst>
        </pc:spChg>
      </pc:sldChg>
      <pc:sldChg chg="delSp modSp mod">
        <pc:chgData name="Tendai Gotora" userId="a8635558-3e9d-45cb-8cb3-8c54525aa646" providerId="ADAL" clId="{7C15BDF8-6F08-5D62-8AE0-A0DE7777E261}" dt="2026-05-05T10:33:19.711" v="93" actId="478"/>
        <pc:sldMkLst>
          <pc:docMk/>
          <pc:sldMk cId="2300268887" sldId="259"/>
        </pc:sldMkLst>
        <pc:spChg chg="mod">
          <ac:chgData name="Tendai Gotora" userId="a8635558-3e9d-45cb-8cb3-8c54525aa646" providerId="ADAL" clId="{7C15BDF8-6F08-5D62-8AE0-A0DE7777E261}" dt="2026-05-05T10:32:57.575" v="90" actId="1076"/>
          <ac:spMkLst>
            <pc:docMk/>
            <pc:sldMk cId="2300268887" sldId="259"/>
            <ac:spMk id="3" creationId="{F8A76989-3DF1-DBF4-C603-6B47E1E0B9EA}"/>
          </ac:spMkLst>
        </pc:spChg>
        <pc:spChg chg="mod">
          <ac:chgData name="Tendai Gotora" userId="a8635558-3e9d-45cb-8cb3-8c54525aa646" providerId="ADAL" clId="{7C15BDF8-6F08-5D62-8AE0-A0DE7777E261}" dt="2026-05-05T10:33:08.692" v="92" actId="1076"/>
          <ac:spMkLst>
            <pc:docMk/>
            <pc:sldMk cId="2300268887" sldId="259"/>
            <ac:spMk id="8" creationId="{DEDBFB02-7B64-C418-5B49-18331A2C3395}"/>
          </ac:spMkLst>
        </pc:spChg>
        <pc:spChg chg="mod">
          <ac:chgData name="Tendai Gotora" userId="a8635558-3e9d-45cb-8cb3-8c54525aa646" providerId="ADAL" clId="{7C15BDF8-6F08-5D62-8AE0-A0DE7777E261}" dt="2026-05-05T10:32:14.692" v="84" actId="14100"/>
          <ac:spMkLst>
            <pc:docMk/>
            <pc:sldMk cId="2300268887" sldId="259"/>
            <ac:spMk id="9" creationId="{95647A53-3340-9795-6204-71406CE4EBCA}"/>
          </ac:spMkLst>
        </pc:spChg>
        <pc:spChg chg="mod">
          <ac:chgData name="Tendai Gotora" userId="a8635558-3e9d-45cb-8cb3-8c54525aa646" providerId="ADAL" clId="{7C15BDF8-6F08-5D62-8AE0-A0DE7777E261}" dt="2026-05-05T10:33:02.725" v="91" actId="1076"/>
          <ac:spMkLst>
            <pc:docMk/>
            <pc:sldMk cId="2300268887" sldId="259"/>
            <ac:spMk id="10" creationId="{83B66A7F-47B2-E954-165A-BABA4DFFD14B}"/>
          </ac:spMkLst>
        </pc:spChg>
      </pc:sldChg>
      <pc:sldChg chg="delSp modSp mod">
        <pc:chgData name="Tendai Gotora" userId="a8635558-3e9d-45cb-8cb3-8c54525aa646" providerId="ADAL" clId="{7C15BDF8-6F08-5D62-8AE0-A0DE7777E261}" dt="2026-05-05T10:54:49.438" v="227" actId="478"/>
        <pc:sldMkLst>
          <pc:docMk/>
          <pc:sldMk cId="2241902756" sldId="260"/>
        </pc:sldMkLst>
        <pc:spChg chg="mod">
          <ac:chgData name="Tendai Gotora" userId="a8635558-3e9d-45cb-8cb3-8c54525aa646" providerId="ADAL" clId="{7C15BDF8-6F08-5D62-8AE0-A0DE7777E261}" dt="2026-05-05T10:54:42.758" v="226" actId="122"/>
          <ac:spMkLst>
            <pc:docMk/>
            <pc:sldMk cId="2241902756" sldId="260"/>
            <ac:spMk id="4" creationId="{49F1FEF6-C3E4-DF3A-FD75-350E98054629}"/>
          </ac:spMkLst>
        </pc:spChg>
        <pc:spChg chg="mod">
          <ac:chgData name="Tendai Gotora" userId="a8635558-3e9d-45cb-8cb3-8c54525aa646" providerId="ADAL" clId="{7C15BDF8-6F08-5D62-8AE0-A0DE7777E261}" dt="2026-05-05T10:54:31.270" v="222" actId="1076"/>
          <ac:spMkLst>
            <pc:docMk/>
            <pc:sldMk cId="2241902756" sldId="260"/>
            <ac:spMk id="8" creationId="{B60F04D5-C2DA-E829-E3E7-A1FC63E060E5}"/>
          </ac:spMkLst>
        </pc:spChg>
      </pc:sldChg>
      <pc:sldChg chg="addSp delSp modSp mod">
        <pc:chgData name="Tendai Gotora" userId="a8635558-3e9d-45cb-8cb3-8c54525aa646" providerId="ADAL" clId="{7C15BDF8-6F08-5D62-8AE0-A0DE7777E261}" dt="2026-05-05T10:57:03.979" v="257" actId="207"/>
        <pc:sldMkLst>
          <pc:docMk/>
          <pc:sldMk cId="1985239512" sldId="261"/>
        </pc:sldMkLst>
        <pc:spChg chg="mod">
          <ac:chgData name="Tendai Gotora" userId="a8635558-3e9d-45cb-8cb3-8c54525aa646" providerId="ADAL" clId="{7C15BDF8-6F08-5D62-8AE0-A0DE7777E261}" dt="2026-05-05T10:55:16.169" v="233" actId="1076"/>
          <ac:spMkLst>
            <pc:docMk/>
            <pc:sldMk cId="1985239512" sldId="261"/>
            <ac:spMk id="6" creationId="{D07572C1-FCC7-3ECE-9B90-7F0CC5088157}"/>
          </ac:spMkLst>
        </pc:spChg>
        <pc:spChg chg="mod">
          <ac:chgData name="Tendai Gotora" userId="a8635558-3e9d-45cb-8cb3-8c54525aa646" providerId="ADAL" clId="{7C15BDF8-6F08-5D62-8AE0-A0DE7777E261}" dt="2026-05-05T10:55:29.848" v="236" actId="255"/>
          <ac:spMkLst>
            <pc:docMk/>
            <pc:sldMk cId="1985239512" sldId="261"/>
            <ac:spMk id="8" creationId="{70AD85FC-004F-EEE5-F142-9EC8DB6F196C}"/>
          </ac:spMkLst>
        </pc:spChg>
        <pc:spChg chg="add del mod">
          <ac:chgData name="Tendai Gotora" userId="a8635558-3e9d-45cb-8cb3-8c54525aa646" providerId="ADAL" clId="{7C15BDF8-6F08-5D62-8AE0-A0DE7777E261}" dt="2026-05-05T10:57:03.979" v="257" actId="207"/>
          <ac:spMkLst>
            <pc:docMk/>
            <pc:sldMk cId="1985239512" sldId="261"/>
            <ac:spMk id="10" creationId="{C065C05B-1A08-8625-BFF4-FD821D013B88}"/>
          </ac:spMkLst>
        </pc:spChg>
        <pc:spChg chg="mod">
          <ac:chgData name="Tendai Gotora" userId="a8635558-3e9d-45cb-8cb3-8c54525aa646" providerId="ADAL" clId="{7C15BDF8-6F08-5D62-8AE0-A0DE7777E261}" dt="2026-05-05T10:55:08.519" v="231" actId="1076"/>
          <ac:spMkLst>
            <pc:docMk/>
            <pc:sldMk cId="1985239512" sldId="261"/>
            <ac:spMk id="11" creationId="{C95DCB83-716B-A5E8-AB37-B4A34D71C77F}"/>
          </ac:spMkLst>
        </pc:spChg>
      </pc:sldChg>
      <pc:sldChg chg="addSp delSp modSp mod">
        <pc:chgData name="Tendai Gotora" userId="a8635558-3e9d-45cb-8cb3-8c54525aa646" providerId="ADAL" clId="{7C15BDF8-6F08-5D62-8AE0-A0DE7777E261}" dt="2026-05-11T11:16:45.899" v="312" actId="478"/>
        <pc:sldMkLst>
          <pc:docMk/>
          <pc:sldMk cId="3272786485" sldId="263"/>
        </pc:sldMkLst>
        <pc:spChg chg="mod">
          <ac:chgData name="Tendai Gotora" userId="a8635558-3e9d-45cb-8cb3-8c54525aa646" providerId="ADAL" clId="{7C15BDF8-6F08-5D62-8AE0-A0DE7777E261}" dt="2026-05-05T10:58:23.553" v="265" actId="1076"/>
          <ac:spMkLst>
            <pc:docMk/>
            <pc:sldMk cId="3272786485" sldId="263"/>
            <ac:spMk id="5" creationId="{DABC7570-E32B-1E3F-42B6-AD4F955064C1}"/>
          </ac:spMkLst>
        </pc:spChg>
        <pc:spChg chg="mod">
          <ac:chgData name="Tendai Gotora" userId="a8635558-3e9d-45cb-8cb3-8c54525aa646" providerId="ADAL" clId="{7C15BDF8-6F08-5D62-8AE0-A0DE7777E261}" dt="2026-05-05T10:58:28.036" v="267" actId="1076"/>
          <ac:spMkLst>
            <pc:docMk/>
            <pc:sldMk cId="3272786485" sldId="263"/>
            <ac:spMk id="6" creationId="{06B0108C-BA2A-FFCD-F447-4B5AFBE91838}"/>
          </ac:spMkLst>
        </pc:spChg>
        <pc:spChg chg="mod">
          <ac:chgData name="Tendai Gotora" userId="a8635558-3e9d-45cb-8cb3-8c54525aa646" providerId="ADAL" clId="{7C15BDF8-6F08-5D62-8AE0-A0DE7777E261}" dt="2026-05-05T10:58:42.936" v="268" actId="1076"/>
          <ac:spMkLst>
            <pc:docMk/>
            <pc:sldMk cId="3272786485" sldId="263"/>
            <ac:spMk id="9" creationId="{CCEB7543-5B81-2F85-734E-07AC70FA5688}"/>
          </ac:spMkLst>
        </pc:spChg>
      </pc:sldChg>
      <pc:sldChg chg="delSp modSp mod">
        <pc:chgData name="Tendai Gotora" userId="a8635558-3e9d-45cb-8cb3-8c54525aa646" providerId="ADAL" clId="{7C15BDF8-6F08-5D62-8AE0-A0DE7777E261}" dt="2026-05-05T10:59:16.735" v="273" actId="1076"/>
        <pc:sldMkLst>
          <pc:docMk/>
          <pc:sldMk cId="7461816" sldId="265"/>
        </pc:sldMkLst>
        <pc:spChg chg="mod">
          <ac:chgData name="Tendai Gotora" userId="a8635558-3e9d-45cb-8cb3-8c54525aa646" providerId="ADAL" clId="{7C15BDF8-6F08-5D62-8AE0-A0DE7777E261}" dt="2026-05-05T10:59:16.735" v="273" actId="1076"/>
          <ac:spMkLst>
            <pc:docMk/>
            <pc:sldMk cId="7461816" sldId="265"/>
            <ac:spMk id="3" creationId="{0E4E6EA8-F3C3-C33E-E24F-6567AB41B586}"/>
          </ac:spMkLst>
        </pc:spChg>
      </pc:sldChg>
      <pc:sldChg chg="addSp delSp modSp mod">
        <pc:chgData name="Tendai Gotora" userId="a8635558-3e9d-45cb-8cb3-8c54525aa646" providerId="ADAL" clId="{7C15BDF8-6F08-5D62-8AE0-A0DE7777E261}" dt="2026-05-11T11:06:48.120" v="310" actId="14100"/>
        <pc:sldMkLst>
          <pc:docMk/>
          <pc:sldMk cId="3670788180" sldId="277"/>
        </pc:sldMkLst>
        <pc:spChg chg="mod">
          <ac:chgData name="Tendai Gotora" userId="a8635558-3e9d-45cb-8cb3-8c54525aa646" providerId="ADAL" clId="{7C15BDF8-6F08-5D62-8AE0-A0DE7777E261}" dt="2026-05-11T11:06:48.120" v="310" actId="14100"/>
          <ac:spMkLst>
            <pc:docMk/>
            <pc:sldMk cId="3670788180" sldId="277"/>
            <ac:spMk id="3" creationId="{6EA68F8B-0CCC-8D97-47F0-A16AEA0D3ABC}"/>
          </ac:spMkLst>
        </pc:spChg>
        <pc:spChg chg="add mod">
          <ac:chgData name="Tendai Gotora" userId="a8635558-3e9d-45cb-8cb3-8c54525aa646" providerId="ADAL" clId="{7C15BDF8-6F08-5D62-8AE0-A0DE7777E261}" dt="2026-05-05T10:32:31.905" v="86"/>
          <ac:spMkLst>
            <pc:docMk/>
            <pc:sldMk cId="3670788180" sldId="277"/>
            <ac:spMk id="4" creationId="{2836CB04-FA53-BDEB-E497-FF7407403530}"/>
          </ac:spMkLst>
        </pc:spChg>
        <pc:spChg chg="mod">
          <ac:chgData name="Tendai Gotora" userId="a8635558-3e9d-45cb-8cb3-8c54525aa646" providerId="ADAL" clId="{7C15BDF8-6F08-5D62-8AE0-A0DE7777E261}" dt="2026-05-05T10:31:28.564" v="80" actId="5793"/>
          <ac:spMkLst>
            <pc:docMk/>
            <pc:sldMk cId="3670788180" sldId="277"/>
            <ac:spMk id="10" creationId="{D1F6C7CC-A4BF-1E65-63A1-57E6FF417064}"/>
          </ac:spMkLst>
        </pc:spChg>
      </pc:sldChg>
      <pc:sldChg chg="addSp delSp modSp mod">
        <pc:chgData name="Tendai Gotora" userId="a8635558-3e9d-45cb-8cb3-8c54525aa646" providerId="ADAL" clId="{7C15BDF8-6F08-5D62-8AE0-A0DE7777E261}" dt="2026-05-05T10:37:08.832" v="115" actId="478"/>
        <pc:sldMkLst>
          <pc:docMk/>
          <pc:sldMk cId="3788816798" sldId="278"/>
        </pc:sldMkLst>
        <pc:spChg chg="mod">
          <ac:chgData name="Tendai Gotora" userId="a8635558-3e9d-45cb-8cb3-8c54525aa646" providerId="ADAL" clId="{7C15BDF8-6F08-5D62-8AE0-A0DE7777E261}" dt="2026-05-05T10:36:41.958" v="112" actId="1076"/>
          <ac:spMkLst>
            <pc:docMk/>
            <pc:sldMk cId="3788816798" sldId="278"/>
            <ac:spMk id="3" creationId="{2B0E2927-1960-7A5F-4068-1BDCA0E01343}"/>
          </ac:spMkLst>
        </pc:spChg>
        <pc:spChg chg="mod">
          <ac:chgData name="Tendai Gotora" userId="a8635558-3e9d-45cb-8cb3-8c54525aa646" providerId="ADAL" clId="{7C15BDF8-6F08-5D62-8AE0-A0DE7777E261}" dt="2026-05-05T10:36:56.807" v="114" actId="1076"/>
          <ac:spMkLst>
            <pc:docMk/>
            <pc:sldMk cId="3788816798" sldId="278"/>
            <ac:spMk id="4" creationId="{866ABB7F-E21B-21EB-7CA2-60F783B64EA4}"/>
          </ac:spMkLst>
        </pc:spChg>
        <pc:spChg chg="mod">
          <ac:chgData name="Tendai Gotora" userId="a8635558-3e9d-45cb-8cb3-8c54525aa646" providerId="ADAL" clId="{7C15BDF8-6F08-5D62-8AE0-A0DE7777E261}" dt="2026-05-05T10:36:46.175" v="113" actId="1076"/>
          <ac:spMkLst>
            <pc:docMk/>
            <pc:sldMk cId="3788816798" sldId="278"/>
            <ac:spMk id="6" creationId="{08EEE08A-18F3-314B-20B4-02C02AB90D0D}"/>
          </ac:spMkLst>
        </pc:spChg>
        <pc:spChg chg="add del mod">
          <ac:chgData name="Tendai Gotora" userId="a8635558-3e9d-45cb-8cb3-8c54525aa646" providerId="ADAL" clId="{7C15BDF8-6F08-5D62-8AE0-A0DE7777E261}" dt="2026-05-05T10:36:36.909" v="111" actId="14100"/>
          <ac:spMkLst>
            <pc:docMk/>
            <pc:sldMk cId="3788816798" sldId="278"/>
            <ac:spMk id="10" creationId="{28FBFCE0-E1F2-D90C-4F50-9B1DE709871C}"/>
          </ac:spMkLst>
        </pc:spChg>
      </pc:sldChg>
      <pc:sldChg chg="delSp mod">
        <pc:chgData name="Tendai Gotora" userId="a8635558-3e9d-45cb-8cb3-8c54525aa646" providerId="ADAL" clId="{7C15BDF8-6F08-5D62-8AE0-A0DE7777E261}" dt="2026-05-05T10:37:28.115" v="116" actId="478"/>
        <pc:sldMkLst>
          <pc:docMk/>
          <pc:sldMk cId="3242672895" sldId="279"/>
        </pc:sldMkLst>
      </pc:sldChg>
      <pc:sldChg chg="delSp mod">
        <pc:chgData name="Tendai Gotora" userId="a8635558-3e9d-45cb-8cb3-8c54525aa646" providerId="ADAL" clId="{7C15BDF8-6F08-5D62-8AE0-A0DE7777E261}" dt="2026-05-05T10:38:50.219" v="117" actId="478"/>
        <pc:sldMkLst>
          <pc:docMk/>
          <pc:sldMk cId="2520859088" sldId="280"/>
        </pc:sldMkLst>
      </pc:sldChg>
      <pc:sldChg chg="delSp mod">
        <pc:chgData name="Tendai Gotora" userId="a8635558-3e9d-45cb-8cb3-8c54525aa646" providerId="ADAL" clId="{7C15BDF8-6F08-5D62-8AE0-A0DE7777E261}" dt="2026-05-05T10:52:00.858" v="191" actId="478"/>
        <pc:sldMkLst>
          <pc:docMk/>
          <pc:sldMk cId="3904954602" sldId="281"/>
        </pc:sldMkLst>
      </pc:sldChg>
      <pc:sldChg chg="ord">
        <pc:chgData name="Tendai Gotora" userId="a8635558-3e9d-45cb-8cb3-8c54525aa646" providerId="ADAL" clId="{7C15BDF8-6F08-5D62-8AE0-A0DE7777E261}" dt="2026-05-05T10:50:43.408" v="179" actId="20578"/>
        <pc:sldMkLst>
          <pc:docMk/>
          <pc:sldMk cId="852318146" sldId="282"/>
        </pc:sldMkLst>
      </pc:sldChg>
      <pc:sldChg chg="delSp modSp mod">
        <pc:chgData name="Tendai Gotora" userId="a8635558-3e9d-45cb-8cb3-8c54525aa646" providerId="ADAL" clId="{7C15BDF8-6F08-5D62-8AE0-A0DE7777E261}" dt="2026-05-05T10:40:40.012" v="137" actId="478"/>
        <pc:sldMkLst>
          <pc:docMk/>
          <pc:sldMk cId="3839139758" sldId="285"/>
        </pc:sldMkLst>
        <pc:spChg chg="mod">
          <ac:chgData name="Tendai Gotora" userId="a8635558-3e9d-45cb-8cb3-8c54525aa646" providerId="ADAL" clId="{7C15BDF8-6F08-5D62-8AE0-A0DE7777E261}" dt="2026-05-05T10:40:06.341" v="131" actId="20577"/>
          <ac:spMkLst>
            <pc:docMk/>
            <pc:sldMk cId="3839139758" sldId="285"/>
            <ac:spMk id="7" creationId="{B21FD58C-80E4-25F0-D406-A9CC28D856DF}"/>
          </ac:spMkLst>
        </pc:spChg>
        <pc:spChg chg="mod">
          <ac:chgData name="Tendai Gotora" userId="a8635558-3e9d-45cb-8cb3-8c54525aa646" providerId="ADAL" clId="{7C15BDF8-6F08-5D62-8AE0-A0DE7777E261}" dt="2026-05-05T10:40:29.639" v="136" actId="1076"/>
          <ac:spMkLst>
            <pc:docMk/>
            <pc:sldMk cId="3839139758" sldId="285"/>
            <ac:spMk id="9" creationId="{0EE3D204-0C0C-F5F6-215F-21AFF1F44F7B}"/>
          </ac:spMkLst>
        </pc:spChg>
      </pc:sldChg>
      <pc:sldChg chg="mod modShow">
        <pc:chgData name="Tendai Gotora" userId="a8635558-3e9d-45cb-8cb3-8c54525aa646" providerId="ADAL" clId="{7C15BDF8-6F08-5D62-8AE0-A0DE7777E261}" dt="2026-05-11T11:12:52.463" v="311" actId="729"/>
        <pc:sldMkLst>
          <pc:docMk/>
          <pc:sldMk cId="144592139" sldId="286"/>
        </pc:sldMkLst>
      </pc:sldChg>
      <pc:sldChg chg="ord">
        <pc:chgData name="Tendai Gotora" userId="a8635558-3e9d-45cb-8cb3-8c54525aa646" providerId="ADAL" clId="{7C15BDF8-6F08-5D62-8AE0-A0DE7777E261}" dt="2026-05-05T10:53:41.741" v="208" actId="20578"/>
        <pc:sldMkLst>
          <pc:docMk/>
          <pc:sldMk cId="2645404059" sldId="288"/>
        </pc:sldMkLst>
      </pc:sldChg>
      <pc:sldChg chg="delSp modSp mod">
        <pc:chgData name="Tendai Gotora" userId="a8635558-3e9d-45cb-8cb3-8c54525aa646" providerId="ADAL" clId="{7C15BDF8-6F08-5D62-8AE0-A0DE7777E261}" dt="2026-05-05T10:50:07.586" v="171" actId="20577"/>
        <pc:sldMkLst>
          <pc:docMk/>
          <pc:sldMk cId="3551017632" sldId="290"/>
        </pc:sldMkLst>
        <pc:spChg chg="mod">
          <ac:chgData name="Tendai Gotora" userId="a8635558-3e9d-45cb-8cb3-8c54525aa646" providerId="ADAL" clId="{7C15BDF8-6F08-5D62-8AE0-A0DE7777E261}" dt="2026-05-05T10:50:07.586" v="171" actId="20577"/>
          <ac:spMkLst>
            <pc:docMk/>
            <pc:sldMk cId="3551017632" sldId="290"/>
            <ac:spMk id="6" creationId="{65A18A8B-995F-90F5-DE8A-6A968CFEEF13}"/>
          </ac:spMkLst>
        </pc:spChg>
        <pc:spChg chg="mod">
          <ac:chgData name="Tendai Gotora" userId="a8635558-3e9d-45cb-8cb3-8c54525aa646" providerId="ADAL" clId="{7C15BDF8-6F08-5D62-8AE0-A0DE7777E261}" dt="2026-05-05T10:44:43.222" v="163" actId="1076"/>
          <ac:spMkLst>
            <pc:docMk/>
            <pc:sldMk cId="3551017632" sldId="290"/>
            <ac:spMk id="8" creationId="{B6B543F1-6CC4-9C13-8AC2-534963B80371}"/>
          </ac:spMkLst>
        </pc:spChg>
      </pc:sldChg>
      <pc:sldChg chg="delSp modSp mod">
        <pc:chgData name="Tendai Gotora" userId="a8635558-3e9d-45cb-8cb3-8c54525aa646" providerId="ADAL" clId="{7C15BDF8-6F08-5D62-8AE0-A0DE7777E261}" dt="2026-05-05T10:51:41.639" v="190" actId="478"/>
        <pc:sldMkLst>
          <pc:docMk/>
          <pc:sldMk cId="3135245431" sldId="291"/>
        </pc:sldMkLst>
        <pc:spChg chg="mod">
          <ac:chgData name="Tendai Gotora" userId="a8635558-3e9d-45cb-8cb3-8c54525aa646" providerId="ADAL" clId="{7C15BDF8-6F08-5D62-8AE0-A0DE7777E261}" dt="2026-05-05T10:50:37.688" v="178" actId="1076"/>
          <ac:spMkLst>
            <pc:docMk/>
            <pc:sldMk cId="3135245431" sldId="291"/>
            <ac:spMk id="3" creationId="{EBFCC054-0A39-22D0-69CE-5C271EFF1BAF}"/>
          </ac:spMkLst>
        </pc:spChg>
        <pc:spChg chg="mod">
          <ac:chgData name="Tendai Gotora" userId="a8635558-3e9d-45cb-8cb3-8c54525aa646" providerId="ADAL" clId="{7C15BDF8-6F08-5D62-8AE0-A0DE7777E261}" dt="2026-05-05T10:50:35.105" v="177" actId="1076"/>
          <ac:spMkLst>
            <pc:docMk/>
            <pc:sldMk cId="3135245431" sldId="291"/>
            <ac:spMk id="6" creationId="{82DF24C7-5B35-5A39-6C65-EE1FB183B447}"/>
          </ac:spMkLst>
        </pc:spChg>
        <pc:spChg chg="mod">
          <ac:chgData name="Tendai Gotora" userId="a8635558-3e9d-45cb-8cb3-8c54525aa646" providerId="ADAL" clId="{7C15BDF8-6F08-5D62-8AE0-A0DE7777E261}" dt="2026-05-05T10:50:23.624" v="175" actId="1076"/>
          <ac:spMkLst>
            <pc:docMk/>
            <pc:sldMk cId="3135245431" sldId="291"/>
            <ac:spMk id="9" creationId="{16E69F8A-A8F7-1BA1-73C5-59EE6314E27A}"/>
          </ac:spMkLst>
        </pc:spChg>
      </pc:sldChg>
      <pc:sldChg chg="delSp modSp mod">
        <pc:chgData name="Tendai Gotora" userId="a8635558-3e9d-45cb-8cb3-8c54525aa646" providerId="ADAL" clId="{7C15BDF8-6F08-5D62-8AE0-A0DE7777E261}" dt="2026-05-05T10:52:53.009" v="199" actId="122"/>
        <pc:sldMkLst>
          <pc:docMk/>
          <pc:sldMk cId="2532170596" sldId="292"/>
        </pc:sldMkLst>
        <pc:spChg chg="mod">
          <ac:chgData name="Tendai Gotora" userId="a8635558-3e9d-45cb-8cb3-8c54525aa646" providerId="ADAL" clId="{7C15BDF8-6F08-5D62-8AE0-A0DE7777E261}" dt="2026-05-05T10:52:53.009" v="199" actId="122"/>
          <ac:spMkLst>
            <pc:docMk/>
            <pc:sldMk cId="2532170596" sldId="292"/>
            <ac:spMk id="6" creationId="{0F6CB814-DDCF-A409-096D-005A5565F089}"/>
          </ac:spMkLst>
        </pc:spChg>
        <pc:spChg chg="mod">
          <ac:chgData name="Tendai Gotora" userId="a8635558-3e9d-45cb-8cb3-8c54525aa646" providerId="ADAL" clId="{7C15BDF8-6F08-5D62-8AE0-A0DE7777E261}" dt="2026-05-05T10:52:43.672" v="196" actId="14100"/>
          <ac:spMkLst>
            <pc:docMk/>
            <pc:sldMk cId="2532170596" sldId="292"/>
            <ac:spMk id="8" creationId="{9B8CC3F5-8235-E066-87B4-71EF2CB5D096}"/>
          </ac:spMkLst>
        </pc:spChg>
      </pc:sldChg>
      <pc:sldChg chg="delSp modSp mod">
        <pc:chgData name="Tendai Gotora" userId="a8635558-3e9d-45cb-8cb3-8c54525aa646" providerId="ADAL" clId="{7C15BDF8-6F08-5D62-8AE0-A0DE7777E261}" dt="2026-05-05T10:53:19.322" v="207" actId="478"/>
        <pc:sldMkLst>
          <pc:docMk/>
          <pc:sldMk cId="3848568866" sldId="293"/>
        </pc:sldMkLst>
        <pc:spChg chg="mod">
          <ac:chgData name="Tendai Gotora" userId="a8635558-3e9d-45cb-8cb3-8c54525aa646" providerId="ADAL" clId="{7C15BDF8-6F08-5D62-8AE0-A0DE7777E261}" dt="2026-05-05T10:53:18.138" v="206" actId="1076"/>
          <ac:spMkLst>
            <pc:docMk/>
            <pc:sldMk cId="3848568866" sldId="293"/>
            <ac:spMk id="3" creationId="{BED58F2E-3C70-9497-05FE-48489FCB15E8}"/>
          </ac:spMkLst>
        </pc:spChg>
        <pc:spChg chg="mod">
          <ac:chgData name="Tendai Gotora" userId="a8635558-3e9d-45cb-8cb3-8c54525aa646" providerId="ADAL" clId="{7C15BDF8-6F08-5D62-8AE0-A0DE7777E261}" dt="2026-05-05T10:53:14.371" v="205" actId="1076"/>
          <ac:spMkLst>
            <pc:docMk/>
            <pc:sldMk cId="3848568866" sldId="293"/>
            <ac:spMk id="6" creationId="{2009A060-85F5-9F7B-7C5C-9193CD3D02D5}"/>
          </ac:spMkLst>
        </pc:spChg>
        <pc:spChg chg="mod">
          <ac:chgData name="Tendai Gotora" userId="a8635558-3e9d-45cb-8cb3-8c54525aa646" providerId="ADAL" clId="{7C15BDF8-6F08-5D62-8AE0-A0DE7777E261}" dt="2026-05-05T10:53:09.004" v="203" actId="1076"/>
          <ac:spMkLst>
            <pc:docMk/>
            <pc:sldMk cId="3848568866" sldId="293"/>
            <ac:spMk id="9" creationId="{5769065A-246D-10E2-D228-CC0146262E17}"/>
          </ac:spMkLst>
        </pc:spChg>
      </pc:sldChg>
      <pc:sldChg chg="ord">
        <pc:chgData name="Tendai Gotora" userId="a8635558-3e9d-45cb-8cb3-8c54525aa646" providerId="ADAL" clId="{7C15BDF8-6F08-5D62-8AE0-A0DE7777E261}" dt="2026-05-05T10:53:44.724" v="209" actId="20578"/>
        <pc:sldMkLst>
          <pc:docMk/>
          <pc:sldMk cId="664922470" sldId="294"/>
        </pc:sldMkLst>
      </pc:sldChg>
      <pc:sldChg chg="ord">
        <pc:chgData name="Tendai Gotora" userId="a8635558-3e9d-45cb-8cb3-8c54525aa646" providerId="ADAL" clId="{7C15BDF8-6F08-5D62-8AE0-A0DE7777E261}" dt="2026-05-05T10:44:00.627" v="158" actId="20578"/>
        <pc:sldMkLst>
          <pc:docMk/>
          <pc:sldMk cId="2774595713" sldId="295"/>
        </pc:sldMkLst>
      </pc:sldChg>
      <pc:sldChg chg="delSp modSp mod">
        <pc:chgData name="Tendai Gotora" userId="a8635558-3e9d-45cb-8cb3-8c54525aa646" providerId="ADAL" clId="{7C15BDF8-6F08-5D62-8AE0-A0DE7777E261}" dt="2026-05-05T10:57:59.739" v="261" actId="478"/>
        <pc:sldMkLst>
          <pc:docMk/>
          <pc:sldMk cId="45426923" sldId="296"/>
        </pc:sldMkLst>
        <pc:spChg chg="mod">
          <ac:chgData name="Tendai Gotora" userId="a8635558-3e9d-45cb-8cb3-8c54525aa646" providerId="ADAL" clId="{7C15BDF8-6F08-5D62-8AE0-A0DE7777E261}" dt="2026-05-05T10:57:40.336" v="260" actId="1076"/>
          <ac:spMkLst>
            <pc:docMk/>
            <pc:sldMk cId="45426923" sldId="296"/>
            <ac:spMk id="6" creationId="{5EAA7A5A-3906-2347-7D5A-073454167514}"/>
          </ac:spMkLst>
        </pc:spChg>
      </pc:sldChg>
      <pc:sldChg chg="delSp modSp mod">
        <pc:chgData name="Tendai Gotora" userId="a8635558-3e9d-45cb-8cb3-8c54525aa646" providerId="ADAL" clId="{7C15BDF8-6F08-5D62-8AE0-A0DE7777E261}" dt="2026-05-05T10:54:11.739" v="218" actId="478"/>
        <pc:sldMkLst>
          <pc:docMk/>
          <pc:sldMk cId="4192387899" sldId="299"/>
        </pc:sldMkLst>
        <pc:spChg chg="mod">
          <ac:chgData name="Tendai Gotora" userId="a8635558-3e9d-45cb-8cb3-8c54525aa646" providerId="ADAL" clId="{7C15BDF8-6F08-5D62-8AE0-A0DE7777E261}" dt="2026-05-05T10:54:03.338" v="215" actId="1076"/>
          <ac:spMkLst>
            <pc:docMk/>
            <pc:sldMk cId="4192387899" sldId="299"/>
            <ac:spMk id="5" creationId="{626B73BD-CADB-0F3D-A5D8-DDB93EAA7683}"/>
          </ac:spMkLst>
        </pc:spChg>
        <pc:spChg chg="mod">
          <ac:chgData name="Tendai Gotora" userId="a8635558-3e9d-45cb-8cb3-8c54525aa646" providerId="ADAL" clId="{7C15BDF8-6F08-5D62-8AE0-A0DE7777E261}" dt="2026-05-05T10:54:05.954" v="216" actId="1076"/>
          <ac:spMkLst>
            <pc:docMk/>
            <pc:sldMk cId="4192387899" sldId="299"/>
            <ac:spMk id="7" creationId="{75519727-B702-D5D3-1367-C80E57C73BD8}"/>
          </ac:spMkLst>
        </pc:spChg>
        <pc:spChg chg="mod">
          <ac:chgData name="Tendai Gotora" userId="a8635558-3e9d-45cb-8cb3-8c54525aa646" providerId="ADAL" clId="{7C15BDF8-6F08-5D62-8AE0-A0DE7777E261}" dt="2026-05-05T10:54:08.688" v="217" actId="1076"/>
          <ac:spMkLst>
            <pc:docMk/>
            <pc:sldMk cId="4192387899" sldId="299"/>
            <ac:spMk id="9" creationId="{9209EA09-FF00-07D7-D660-754E650FAFB4}"/>
          </ac:spMkLst>
        </pc:spChg>
        <pc:spChg chg="mod">
          <ac:chgData name="Tendai Gotora" userId="a8635558-3e9d-45cb-8cb3-8c54525aa646" providerId="ADAL" clId="{7C15BDF8-6F08-5D62-8AE0-A0DE7777E261}" dt="2026-05-05T10:53:58.088" v="213" actId="1076"/>
          <ac:spMkLst>
            <pc:docMk/>
            <pc:sldMk cId="4192387899" sldId="299"/>
            <ac:spMk id="11" creationId="{419049F7-5CAA-A1E6-FAB0-D9FD386794ED}"/>
          </ac:spMkLst>
        </pc:spChg>
      </pc:sldChg>
      <pc:sldChg chg="delSp modSp mod ord">
        <pc:chgData name="Tendai Gotora" userId="a8635558-3e9d-45cb-8cb3-8c54525aa646" providerId="ADAL" clId="{7C15BDF8-6F08-5D62-8AE0-A0DE7777E261}" dt="2026-05-05T10:44:14.742" v="159" actId="20578"/>
        <pc:sldMkLst>
          <pc:docMk/>
          <pc:sldMk cId="3582023643" sldId="301"/>
        </pc:sldMkLst>
        <pc:spChg chg="mod">
          <ac:chgData name="Tendai Gotora" userId="a8635558-3e9d-45cb-8cb3-8c54525aa646" providerId="ADAL" clId="{7C15BDF8-6F08-5D62-8AE0-A0DE7777E261}" dt="2026-05-05T10:42:43.339" v="156" actId="1076"/>
          <ac:spMkLst>
            <pc:docMk/>
            <pc:sldMk cId="3582023643" sldId="301"/>
            <ac:spMk id="5" creationId="{57A75111-48A1-D75D-F909-0051AB2F5162}"/>
          </ac:spMkLst>
        </pc:spChg>
        <pc:spChg chg="mod">
          <ac:chgData name="Tendai Gotora" userId="a8635558-3e9d-45cb-8cb3-8c54525aa646" providerId="ADAL" clId="{7C15BDF8-6F08-5D62-8AE0-A0DE7777E261}" dt="2026-05-05T10:42:33.922" v="154" actId="1076"/>
          <ac:spMkLst>
            <pc:docMk/>
            <pc:sldMk cId="3582023643" sldId="301"/>
            <ac:spMk id="8" creationId="{948520CC-5BA5-ABC8-02D5-1422D98F2471}"/>
          </ac:spMkLst>
        </pc:spChg>
        <pc:spChg chg="mod">
          <ac:chgData name="Tendai Gotora" userId="a8635558-3e9d-45cb-8cb3-8c54525aa646" providerId="ADAL" clId="{7C15BDF8-6F08-5D62-8AE0-A0DE7777E261}" dt="2026-05-05T10:42:27.523" v="152" actId="1076"/>
          <ac:spMkLst>
            <pc:docMk/>
            <pc:sldMk cId="3582023643" sldId="301"/>
            <ac:spMk id="9" creationId="{03DA60E1-2B21-5951-F51F-5FE3C6515734}"/>
          </ac:spMkLst>
        </pc:spChg>
        <pc:spChg chg="mod">
          <ac:chgData name="Tendai Gotora" userId="a8635558-3e9d-45cb-8cb3-8c54525aa646" providerId="ADAL" clId="{7C15BDF8-6F08-5D62-8AE0-A0DE7777E261}" dt="2026-05-05T10:42:40.739" v="155" actId="1076"/>
          <ac:spMkLst>
            <pc:docMk/>
            <pc:sldMk cId="3582023643" sldId="301"/>
            <ac:spMk id="10" creationId="{DF2B6598-BE7C-62A8-9326-2195CA0F423F}"/>
          </ac:spMkLst>
        </pc:spChg>
      </pc:sldChg>
      <pc:sldChg chg="delSp modSp mod">
        <pc:chgData name="Tendai Gotora" userId="a8635558-3e9d-45cb-8cb3-8c54525aa646" providerId="ADAL" clId="{7C15BDF8-6F08-5D62-8AE0-A0DE7777E261}" dt="2026-05-05T10:51:38.355" v="189" actId="478"/>
        <pc:sldMkLst>
          <pc:docMk/>
          <pc:sldMk cId="1742328612" sldId="303"/>
        </pc:sldMkLst>
        <pc:spChg chg="mod">
          <ac:chgData name="Tendai Gotora" userId="a8635558-3e9d-45cb-8cb3-8c54525aa646" providerId="ADAL" clId="{7C15BDF8-6F08-5D62-8AE0-A0DE7777E261}" dt="2026-05-05T10:51:29.221" v="187" actId="1076"/>
          <ac:spMkLst>
            <pc:docMk/>
            <pc:sldMk cId="1742328612" sldId="303"/>
            <ac:spMk id="5" creationId="{A8BEAAD4-9BC2-8EB7-63E5-F2D86CFEB9AF}"/>
          </ac:spMkLst>
        </pc:spChg>
        <pc:spChg chg="mod">
          <ac:chgData name="Tendai Gotora" userId="a8635558-3e9d-45cb-8cb3-8c54525aa646" providerId="ADAL" clId="{7C15BDF8-6F08-5D62-8AE0-A0DE7777E261}" dt="2026-05-05T10:51:21.988" v="185" actId="1076"/>
          <ac:spMkLst>
            <pc:docMk/>
            <pc:sldMk cId="1742328612" sldId="303"/>
            <ac:spMk id="8" creationId="{838ED70B-410F-743C-DD3B-AB6AD3BF72AF}"/>
          </ac:spMkLst>
        </pc:spChg>
        <pc:spChg chg="mod">
          <ac:chgData name="Tendai Gotora" userId="a8635558-3e9d-45cb-8cb3-8c54525aa646" providerId="ADAL" clId="{7C15BDF8-6F08-5D62-8AE0-A0DE7777E261}" dt="2026-05-05T10:51:11.471" v="183" actId="1076"/>
          <ac:spMkLst>
            <pc:docMk/>
            <pc:sldMk cId="1742328612" sldId="303"/>
            <ac:spMk id="9" creationId="{0B482771-0F36-E911-2DE3-90BC3ABB70A6}"/>
          </ac:spMkLst>
        </pc:spChg>
        <pc:spChg chg="mod">
          <ac:chgData name="Tendai Gotora" userId="a8635558-3e9d-45cb-8cb3-8c54525aa646" providerId="ADAL" clId="{7C15BDF8-6F08-5D62-8AE0-A0DE7777E261}" dt="2026-05-05T10:51:34.405" v="188" actId="1076"/>
          <ac:spMkLst>
            <pc:docMk/>
            <pc:sldMk cId="1742328612" sldId="303"/>
            <ac:spMk id="10" creationId="{C7E6B66F-97DA-C93C-3836-09E094756517}"/>
          </ac:spMkLst>
        </pc:spChg>
      </pc:sldChg>
      <pc:sldChg chg="modSp mod">
        <pc:chgData name="Tendai Gotora" userId="a8635558-3e9d-45cb-8cb3-8c54525aa646" providerId="ADAL" clId="{7C15BDF8-6F08-5D62-8AE0-A0DE7777E261}" dt="2026-06-02T10:56:56.111" v="314" actId="20577"/>
        <pc:sldMkLst>
          <pc:docMk/>
          <pc:sldMk cId="2304431106" sldId="305"/>
        </pc:sldMkLst>
        <pc:spChg chg="mod">
          <ac:chgData name="Tendai Gotora" userId="a8635558-3e9d-45cb-8cb3-8c54525aa646" providerId="ADAL" clId="{7C15BDF8-6F08-5D62-8AE0-A0DE7777E261}" dt="2026-05-05T10:27:39.075" v="51" actId="1076"/>
          <ac:spMkLst>
            <pc:docMk/>
            <pc:sldMk cId="2304431106" sldId="305"/>
            <ac:spMk id="4" creationId="{0C39C7FE-116A-1B49-529D-FFBEA102CF42}"/>
          </ac:spMkLst>
        </pc:spChg>
        <pc:spChg chg="mod">
          <ac:chgData name="Tendai Gotora" userId="a8635558-3e9d-45cb-8cb3-8c54525aa646" providerId="ADAL" clId="{7C15BDF8-6F08-5D62-8AE0-A0DE7777E261}" dt="2026-06-02T10:56:56.111" v="314" actId="20577"/>
          <ac:spMkLst>
            <pc:docMk/>
            <pc:sldMk cId="2304431106" sldId="305"/>
            <ac:spMk id="10" creationId="{E9F1DB59-C8CE-F238-3B24-DC547F644D03}"/>
          </ac:spMkLst>
        </pc:spChg>
      </pc:sldChg>
      <pc:sldChg chg="modSp mod">
        <pc:chgData name="Tendai Gotora" userId="a8635558-3e9d-45cb-8cb3-8c54525aa646" providerId="ADAL" clId="{7C15BDF8-6F08-5D62-8AE0-A0DE7777E261}" dt="2026-05-05T10:26:03.063" v="38" actId="122"/>
        <pc:sldMkLst>
          <pc:docMk/>
          <pc:sldMk cId="4248473564" sldId="306"/>
        </pc:sldMkLst>
        <pc:spChg chg="mod">
          <ac:chgData name="Tendai Gotora" userId="a8635558-3e9d-45cb-8cb3-8c54525aa646" providerId="ADAL" clId="{7C15BDF8-6F08-5D62-8AE0-A0DE7777E261}" dt="2026-05-05T10:25:29.241" v="37" actId="113"/>
          <ac:spMkLst>
            <pc:docMk/>
            <pc:sldMk cId="4248473564" sldId="306"/>
            <ac:spMk id="5" creationId="{4EE9289B-6ED3-830F-4C70-235A03F7A6C3}"/>
          </ac:spMkLst>
        </pc:spChg>
        <pc:graphicFrameChg chg="modGraphic">
          <ac:chgData name="Tendai Gotora" userId="a8635558-3e9d-45cb-8cb3-8c54525aa646" providerId="ADAL" clId="{7C15BDF8-6F08-5D62-8AE0-A0DE7777E261}" dt="2026-05-05T10:26:03.063" v="38" actId="122"/>
          <ac:graphicFrameMkLst>
            <pc:docMk/>
            <pc:sldMk cId="4248473564" sldId="306"/>
            <ac:graphicFrameMk id="2" creationId="{8AC8A3F7-AAC9-319C-C2AC-FB3B671CAFC8}"/>
          </ac:graphicFrameMkLst>
        </pc:graphicFrameChg>
      </pc:sldChg>
      <pc:sldChg chg="modSp mod">
        <pc:chgData name="Tendai Gotora" userId="a8635558-3e9d-45cb-8cb3-8c54525aa646" providerId="ADAL" clId="{7C15BDF8-6F08-5D62-8AE0-A0DE7777E261}" dt="2026-05-05T10:26:57.883" v="42" actId="207"/>
        <pc:sldMkLst>
          <pc:docMk/>
          <pc:sldMk cId="2539727917" sldId="307"/>
        </pc:sldMkLst>
        <pc:spChg chg="mod">
          <ac:chgData name="Tendai Gotora" userId="a8635558-3e9d-45cb-8cb3-8c54525aa646" providerId="ADAL" clId="{7C15BDF8-6F08-5D62-8AE0-A0DE7777E261}" dt="2026-05-05T10:26:21.020" v="41" actId="113"/>
          <ac:spMkLst>
            <pc:docMk/>
            <pc:sldMk cId="2539727917" sldId="307"/>
            <ac:spMk id="5" creationId="{59FFDC1D-6767-8F4F-D634-8BD090190B25}"/>
          </ac:spMkLst>
        </pc:spChg>
        <pc:spChg chg="mod">
          <ac:chgData name="Tendai Gotora" userId="a8635558-3e9d-45cb-8cb3-8c54525aa646" providerId="ADAL" clId="{7C15BDF8-6F08-5D62-8AE0-A0DE7777E261}" dt="2026-05-05T10:26:57.883" v="42" actId="207"/>
          <ac:spMkLst>
            <pc:docMk/>
            <pc:sldMk cId="2539727917" sldId="307"/>
            <ac:spMk id="8" creationId="{1DE68720-3CAA-CB5B-8E79-E17A30B220C5}"/>
          </ac:spMkLst>
        </pc:spChg>
      </pc:sldChg>
      <pc:sldChg chg="modSp mod">
        <pc:chgData name="Tendai Gotora" userId="a8635558-3e9d-45cb-8cb3-8c54525aa646" providerId="ADAL" clId="{7C15BDF8-6F08-5D62-8AE0-A0DE7777E261}" dt="2026-05-05T10:27:17.944" v="49" actId="20577"/>
        <pc:sldMkLst>
          <pc:docMk/>
          <pc:sldMk cId="3049399602" sldId="309"/>
        </pc:sldMkLst>
        <pc:spChg chg="mod">
          <ac:chgData name="Tendai Gotora" userId="a8635558-3e9d-45cb-8cb3-8c54525aa646" providerId="ADAL" clId="{7C15BDF8-6F08-5D62-8AE0-A0DE7777E261}" dt="2026-05-05T10:27:17.944" v="49" actId="20577"/>
          <ac:spMkLst>
            <pc:docMk/>
            <pc:sldMk cId="3049399602" sldId="309"/>
            <ac:spMk id="5" creationId="{445A2152-3697-E3D2-295F-A415FE6DE7F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A9CA14-8B5B-1749-8058-9D339713DB15}" type="doc">
      <dgm:prSet loTypeId="urn:microsoft.com/office/officeart/2005/8/layout/hProcess4" loCatId="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04BD5EA-8CB9-334C-A874-F95D8FE3DFC9}">
      <dgm:prSet phldrT="[Text]" custT="1"/>
      <dgm:spPr/>
      <dgm:t>
        <a:bodyPr/>
        <a:lstStyle/>
        <a:p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Step 1: Horizon 1 (ground reality)</a:t>
          </a:r>
        </a:p>
      </dgm:t>
    </dgm:pt>
    <dgm:pt modelId="{B5B3A3E4-062A-554E-92D5-5583494D0D40}" type="parTrans" cxnId="{55C90F36-1495-724F-ADD4-5B83525EB739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EFA51B-4D0D-F040-88D7-42CC4010BCB0}" type="sibTrans" cxnId="{55C90F36-1495-724F-ADD4-5B83525EB739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C9A82E-534C-7441-B714-9A0A8DBA9806}">
      <dgm:prSet phldrT="[Text]" custT="1"/>
      <dgm:spPr/>
      <dgm:t>
        <a:bodyPr/>
        <a:lstStyle/>
        <a:p>
          <a:r>
            <a:rPr lang="en-US" sz="1800" b="1" i="1" dirty="0">
              <a:latin typeface="Calibri" panose="020F0502020204030204" pitchFamily="34" charset="0"/>
              <a:cs typeface="Calibri" panose="020F0502020204030204" pitchFamily="34" charset="0"/>
            </a:rPr>
            <a:t>What is holding us back today?</a:t>
          </a:r>
        </a:p>
      </dgm:t>
    </dgm:pt>
    <dgm:pt modelId="{978139FB-679A-3542-94A6-356CAEE19054}" type="parTrans" cxnId="{4C392E19-7AF8-F14E-A912-1DBFF86F01B4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CD14000-2FBB-9E41-A713-2F61AC49E0D3}" type="sibTrans" cxnId="{4C392E19-7AF8-F14E-A912-1DBFF86F01B4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78191C-6667-6143-BB0E-8951CE03133D}">
      <dgm:prSet phldrT="[Text]" custT="1"/>
      <dgm:spPr/>
      <dgm:t>
        <a:bodyPr/>
        <a:lstStyle/>
        <a:p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: A clear, honest picture of entrenched barriers plus what is working that is worth preserving </a:t>
          </a:r>
        </a:p>
      </dgm:t>
    </dgm:pt>
    <dgm:pt modelId="{A07F6C46-6B23-0D42-AC01-419AB6F41A53}" type="parTrans" cxnId="{BF61DCD6-7139-8148-A7FD-20111D4FE66F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750169-44C3-4645-8FF2-B6410CB2AF44}" type="sibTrans" cxnId="{BF61DCD6-7139-8148-A7FD-20111D4FE66F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2A896F-D66D-C044-AC57-E005B2E31947}">
      <dgm:prSet phldrT="[Text]" custT="1"/>
      <dgm:spPr/>
      <dgm:t>
        <a:bodyPr/>
        <a:lstStyle/>
        <a:p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Step 2: Horizon 3 (Future vision)</a:t>
          </a:r>
        </a:p>
      </dgm:t>
    </dgm:pt>
    <dgm:pt modelId="{55489459-C700-2C41-94DC-64AC3276071A}" type="parTrans" cxnId="{0386A583-6529-FB45-8A4C-ED1EF2D096DA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4CE16B-6549-F34A-AD54-C8796EDFF12B}" type="sibTrans" cxnId="{0386A583-6529-FB45-8A4C-ED1EF2D096DA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932CF2-FEBB-B648-8587-9A81A450D697}">
      <dgm:prSet phldrT="[Text]" custT="1"/>
      <dgm:spPr/>
      <dgm:t>
        <a:bodyPr/>
        <a:lstStyle/>
        <a:p>
          <a:r>
            <a:rPr lang="en-US" sz="1800" b="1" i="1" dirty="0">
              <a:latin typeface="Calibri" panose="020F0502020204030204" pitchFamily="34" charset="0"/>
              <a:cs typeface="Calibri" panose="020F0502020204030204" pitchFamily="34" charset="0"/>
            </a:rPr>
            <a:t>What does MSP excellence look like in 2035?</a:t>
          </a:r>
        </a:p>
      </dgm:t>
    </dgm:pt>
    <dgm:pt modelId="{BDEC5F48-4466-E347-8C9D-486B83AA5E14}" type="parTrans" cxnId="{60C0204A-3963-4343-963E-5BF5506B949A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88790A-9534-934B-93A3-FF0377B46DE7}" type="sibTrans" cxnId="{60C0204A-3963-4343-963E-5BF5506B949A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787A5F-BCF7-9B46-9D0B-EB9C7CFF4C3C}">
      <dgm:prSet phldrT="[Text]" custT="1"/>
      <dgm:spPr/>
      <dgm:t>
        <a:bodyPr/>
        <a:lstStyle/>
        <a:p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: A bold, shared MSP future vision</a:t>
          </a:r>
        </a:p>
      </dgm:t>
    </dgm:pt>
    <dgm:pt modelId="{4F7AA7A0-3F7E-9948-8CE9-384AE1212466}" type="parTrans" cxnId="{C44EC8FF-7D80-1349-8AD4-D45EBE2A16B7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20ADA7-2DA1-D642-88CD-DA481655156B}" type="sibTrans" cxnId="{C44EC8FF-7D80-1349-8AD4-D45EBE2A16B7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F753054-B006-EB42-B132-E640ACBDEE75}">
      <dgm:prSet phldrT="[Text]" custT="1"/>
      <dgm:spPr/>
      <dgm:t>
        <a:bodyPr/>
        <a:lstStyle/>
        <a:p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Step 3: Horizon 2 (Innovations and Transitional zone)</a:t>
          </a:r>
        </a:p>
      </dgm:t>
    </dgm:pt>
    <dgm:pt modelId="{6A969196-CC3C-474A-A686-0E477AFD8E62}" type="parTrans" cxnId="{D3E97DBE-D295-B04B-BED5-8363B950C06E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BD5D5F-85B3-A44E-B158-88008281052E}" type="sibTrans" cxnId="{D3E97DBE-D295-B04B-BED5-8363B950C06E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3113001-853A-BA44-BFD4-BDF37BA7E04D}">
      <dgm:prSet phldrT="[Text]" custT="1"/>
      <dgm:spPr/>
      <dgm:t>
        <a:bodyPr/>
        <a:lstStyle/>
        <a:p>
          <a:r>
            <a:rPr lang="en-US" sz="1800" b="1" i="1" dirty="0">
              <a:latin typeface="Calibri" panose="020F0502020204030204" pitchFamily="34" charset="0"/>
              <a:cs typeface="Calibri" panose="020F0502020204030204" pitchFamily="34" charset="0"/>
            </a:rPr>
            <a:t>What transitional innovations can move us forward?</a:t>
          </a:r>
        </a:p>
      </dgm:t>
    </dgm:pt>
    <dgm:pt modelId="{E86174A4-EA60-1945-802F-2873F9BCC9D1}" type="parTrans" cxnId="{AAF64800-E635-A942-9352-C9FA8B3834E4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370CA6-47FD-844A-9EBC-0C75CB96DB5B}" type="sibTrans" cxnId="{AAF64800-E635-A942-9352-C9FA8B3834E4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303113-EF73-0144-BD7C-4FB9741B1737}">
      <dgm:prSet phldrT="[Text]" custT="1"/>
      <dgm:spPr/>
      <dgm:t>
        <a:bodyPr/>
        <a:lstStyle/>
        <a:p>
          <a:r>
            <a:rPr lang="en-US" sz="1800" b="1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: A portfolio of possible innovation pathways  that bridge H1 and H3</a:t>
          </a:r>
        </a:p>
      </dgm:t>
    </dgm:pt>
    <dgm:pt modelId="{EEB89475-3DF4-594B-9E3F-16EDCE565A52}" type="parTrans" cxnId="{C35262A2-F36F-DB4D-A23D-BFE09A0A8ED7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CD36F6-0973-1E49-B157-2C1A17B59C76}" type="sibTrans" cxnId="{C35262A2-F36F-DB4D-A23D-BFE09A0A8ED7}">
      <dgm:prSet/>
      <dgm:spPr/>
      <dgm:t>
        <a:bodyPr/>
        <a:lstStyle/>
        <a:p>
          <a:endParaRPr lang="en-US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9F4A4F-5D85-434A-B8C0-DA4E74018E37}" type="pres">
      <dgm:prSet presAssocID="{60A9CA14-8B5B-1749-8058-9D339713DB15}" presName="Name0" presStyleCnt="0">
        <dgm:presLayoutVars>
          <dgm:dir/>
          <dgm:animLvl val="lvl"/>
          <dgm:resizeHandles val="exact"/>
        </dgm:presLayoutVars>
      </dgm:prSet>
      <dgm:spPr/>
    </dgm:pt>
    <dgm:pt modelId="{EB57D302-94A2-4E4E-A53F-48FF644C291F}" type="pres">
      <dgm:prSet presAssocID="{60A9CA14-8B5B-1749-8058-9D339713DB15}" presName="tSp" presStyleCnt="0"/>
      <dgm:spPr/>
    </dgm:pt>
    <dgm:pt modelId="{41F295CF-2D1B-DE40-9F0C-2C4907D481B7}" type="pres">
      <dgm:prSet presAssocID="{60A9CA14-8B5B-1749-8058-9D339713DB15}" presName="bSp" presStyleCnt="0"/>
      <dgm:spPr/>
    </dgm:pt>
    <dgm:pt modelId="{0D743933-0ECC-2D4C-81AA-9FD38CC0F378}" type="pres">
      <dgm:prSet presAssocID="{60A9CA14-8B5B-1749-8058-9D339713DB15}" presName="process" presStyleCnt="0"/>
      <dgm:spPr/>
    </dgm:pt>
    <dgm:pt modelId="{D043955B-9A6C-DB46-8C64-34AB7B794A98}" type="pres">
      <dgm:prSet presAssocID="{204BD5EA-8CB9-334C-A874-F95D8FE3DFC9}" presName="composite1" presStyleCnt="0"/>
      <dgm:spPr/>
    </dgm:pt>
    <dgm:pt modelId="{67A4F6EA-BE64-7B44-81BA-074FBF650483}" type="pres">
      <dgm:prSet presAssocID="{204BD5EA-8CB9-334C-A874-F95D8FE3DFC9}" presName="dummyNode1" presStyleLbl="node1" presStyleIdx="0" presStyleCnt="3"/>
      <dgm:spPr/>
    </dgm:pt>
    <dgm:pt modelId="{CBAD65B6-4A50-5D4B-8DEE-4E0FD9625D8B}" type="pres">
      <dgm:prSet presAssocID="{204BD5EA-8CB9-334C-A874-F95D8FE3DFC9}" presName="childNode1" presStyleLbl="bgAcc1" presStyleIdx="0" presStyleCnt="3" custScaleX="113288" custScaleY="110026" custLinFactNeighborY="-16501">
        <dgm:presLayoutVars>
          <dgm:bulletEnabled val="1"/>
        </dgm:presLayoutVars>
      </dgm:prSet>
      <dgm:spPr/>
    </dgm:pt>
    <dgm:pt modelId="{64E88A38-B401-564C-A908-F3B55DFEF701}" type="pres">
      <dgm:prSet presAssocID="{204BD5EA-8CB9-334C-A874-F95D8FE3DFC9}" presName="childNode1tx" presStyleLbl="bgAcc1" presStyleIdx="0" presStyleCnt="3">
        <dgm:presLayoutVars>
          <dgm:bulletEnabled val="1"/>
        </dgm:presLayoutVars>
      </dgm:prSet>
      <dgm:spPr/>
    </dgm:pt>
    <dgm:pt modelId="{BF02A915-7E6C-7744-97AB-FF2B7CB95AAB}" type="pres">
      <dgm:prSet presAssocID="{204BD5EA-8CB9-334C-A874-F95D8FE3DFC9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65B3646F-0440-964B-98B6-B40CFC5EC4B8}" type="pres">
      <dgm:prSet presAssocID="{204BD5EA-8CB9-334C-A874-F95D8FE3DFC9}" presName="connSite1" presStyleCnt="0"/>
      <dgm:spPr/>
    </dgm:pt>
    <dgm:pt modelId="{6D566311-14B6-834C-A906-1EFE21B4589E}" type="pres">
      <dgm:prSet presAssocID="{C6EFA51B-4D0D-F040-88D7-42CC4010BCB0}" presName="Name9" presStyleLbl="sibTrans2D1" presStyleIdx="0" presStyleCnt="2"/>
      <dgm:spPr/>
    </dgm:pt>
    <dgm:pt modelId="{E2F5A562-8F56-214E-9740-E3BDF9E5112D}" type="pres">
      <dgm:prSet presAssocID="{6E2A896F-D66D-C044-AC57-E005B2E31947}" presName="composite2" presStyleCnt="0"/>
      <dgm:spPr/>
    </dgm:pt>
    <dgm:pt modelId="{F79F7AC4-9597-0540-BB3D-CA328E2D5DBD}" type="pres">
      <dgm:prSet presAssocID="{6E2A896F-D66D-C044-AC57-E005B2E31947}" presName="dummyNode2" presStyleLbl="node1" presStyleIdx="0" presStyleCnt="3"/>
      <dgm:spPr/>
    </dgm:pt>
    <dgm:pt modelId="{FC064652-36DC-6242-9C6D-01DEC9B16F29}" type="pres">
      <dgm:prSet presAssocID="{6E2A896F-D66D-C044-AC57-E005B2E31947}" presName="childNode2" presStyleLbl="bgAcc1" presStyleIdx="1" presStyleCnt="3" custScaleY="111898" custLinFactNeighborY="8535">
        <dgm:presLayoutVars>
          <dgm:bulletEnabled val="1"/>
        </dgm:presLayoutVars>
      </dgm:prSet>
      <dgm:spPr/>
    </dgm:pt>
    <dgm:pt modelId="{17C99192-2CF7-F34C-82A5-49A4B1F04BDE}" type="pres">
      <dgm:prSet presAssocID="{6E2A896F-D66D-C044-AC57-E005B2E31947}" presName="childNode2tx" presStyleLbl="bgAcc1" presStyleIdx="1" presStyleCnt="3">
        <dgm:presLayoutVars>
          <dgm:bulletEnabled val="1"/>
        </dgm:presLayoutVars>
      </dgm:prSet>
      <dgm:spPr/>
    </dgm:pt>
    <dgm:pt modelId="{FB4321A4-3C2D-0F4E-934B-6D5744E8B665}" type="pres">
      <dgm:prSet presAssocID="{6E2A896F-D66D-C044-AC57-E005B2E31947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CD82445E-12AD-4246-8372-4143A912D1CB}" type="pres">
      <dgm:prSet presAssocID="{6E2A896F-D66D-C044-AC57-E005B2E31947}" presName="connSite2" presStyleCnt="0"/>
      <dgm:spPr/>
    </dgm:pt>
    <dgm:pt modelId="{0DB3D6D6-7D3F-4C46-A421-2B52DC4738C0}" type="pres">
      <dgm:prSet presAssocID="{4E4CE16B-6549-F34A-AD54-C8796EDFF12B}" presName="Name18" presStyleLbl="sibTrans2D1" presStyleIdx="1" presStyleCnt="2"/>
      <dgm:spPr/>
    </dgm:pt>
    <dgm:pt modelId="{360A318C-0FE5-6549-8E66-777EE3BD98AA}" type="pres">
      <dgm:prSet presAssocID="{9F753054-B006-EB42-B132-E640ACBDEE75}" presName="composite1" presStyleCnt="0"/>
      <dgm:spPr/>
    </dgm:pt>
    <dgm:pt modelId="{40C040AB-9FE5-3841-9F61-4F0D46815729}" type="pres">
      <dgm:prSet presAssocID="{9F753054-B006-EB42-B132-E640ACBDEE75}" presName="dummyNode1" presStyleLbl="node1" presStyleIdx="1" presStyleCnt="3"/>
      <dgm:spPr/>
    </dgm:pt>
    <dgm:pt modelId="{D84D9499-62B8-4448-98B8-A828C76907D2}" type="pres">
      <dgm:prSet presAssocID="{9F753054-B006-EB42-B132-E640ACBDEE75}" presName="childNode1" presStyleLbl="bgAcc1" presStyleIdx="2" presStyleCnt="3" custScaleX="130053" custLinFactNeighborY="-4552">
        <dgm:presLayoutVars>
          <dgm:bulletEnabled val="1"/>
        </dgm:presLayoutVars>
      </dgm:prSet>
      <dgm:spPr/>
    </dgm:pt>
    <dgm:pt modelId="{4AC98997-5305-A64F-99E2-4867D0DFB3FA}" type="pres">
      <dgm:prSet presAssocID="{9F753054-B006-EB42-B132-E640ACBDEE75}" presName="childNode1tx" presStyleLbl="bgAcc1" presStyleIdx="2" presStyleCnt="3">
        <dgm:presLayoutVars>
          <dgm:bulletEnabled val="1"/>
        </dgm:presLayoutVars>
      </dgm:prSet>
      <dgm:spPr/>
    </dgm:pt>
    <dgm:pt modelId="{50DB9911-6E6A-154F-AEC8-AE5B110A891C}" type="pres">
      <dgm:prSet presAssocID="{9F753054-B006-EB42-B132-E640ACBDEE75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D7578609-033B-5646-8037-4D5B6C4284B5}" type="pres">
      <dgm:prSet presAssocID="{9F753054-B006-EB42-B132-E640ACBDEE75}" presName="connSite1" presStyleCnt="0"/>
      <dgm:spPr/>
    </dgm:pt>
  </dgm:ptLst>
  <dgm:cxnLst>
    <dgm:cxn modelId="{803F0600-430B-A543-BCDE-764DB71CB589}" type="presOf" srcId="{B1932CF2-FEBB-B648-8587-9A81A450D697}" destId="{FC064652-36DC-6242-9C6D-01DEC9B16F29}" srcOrd="0" destOrd="0" presId="urn:microsoft.com/office/officeart/2005/8/layout/hProcess4"/>
    <dgm:cxn modelId="{AAF64800-E635-A942-9352-C9FA8B3834E4}" srcId="{9F753054-B006-EB42-B132-E640ACBDEE75}" destId="{03113001-853A-BA44-BFD4-BDF37BA7E04D}" srcOrd="0" destOrd="0" parTransId="{E86174A4-EA60-1945-802F-2873F9BCC9D1}" sibTransId="{43370CA6-47FD-844A-9EBC-0C75CB96DB5B}"/>
    <dgm:cxn modelId="{F2B29C03-97D0-FC48-970E-3B4773F29D2C}" type="presOf" srcId="{6E2A896F-D66D-C044-AC57-E005B2E31947}" destId="{FB4321A4-3C2D-0F4E-934B-6D5744E8B665}" srcOrd="0" destOrd="0" presId="urn:microsoft.com/office/officeart/2005/8/layout/hProcess4"/>
    <dgm:cxn modelId="{58CE5F08-C001-4C44-934F-AB2294E503D8}" type="presOf" srcId="{35787A5F-BCF7-9B46-9D0B-EB9C7CFF4C3C}" destId="{FC064652-36DC-6242-9C6D-01DEC9B16F29}" srcOrd="0" destOrd="1" presId="urn:microsoft.com/office/officeart/2005/8/layout/hProcess4"/>
    <dgm:cxn modelId="{4C392E19-7AF8-F14E-A912-1DBFF86F01B4}" srcId="{204BD5EA-8CB9-334C-A874-F95D8FE3DFC9}" destId="{81C9A82E-534C-7441-B714-9A0A8DBA9806}" srcOrd="0" destOrd="0" parTransId="{978139FB-679A-3542-94A6-356CAEE19054}" sibTransId="{6CD14000-2FBB-9E41-A713-2F61AC49E0D3}"/>
    <dgm:cxn modelId="{97E9DB29-BB32-A449-A6E6-B9715D5497A9}" type="presOf" srcId="{81C9A82E-534C-7441-B714-9A0A8DBA9806}" destId="{CBAD65B6-4A50-5D4B-8DEE-4E0FD9625D8B}" srcOrd="0" destOrd="0" presId="urn:microsoft.com/office/officeart/2005/8/layout/hProcess4"/>
    <dgm:cxn modelId="{55C90F36-1495-724F-ADD4-5B83525EB739}" srcId="{60A9CA14-8B5B-1749-8058-9D339713DB15}" destId="{204BD5EA-8CB9-334C-A874-F95D8FE3DFC9}" srcOrd="0" destOrd="0" parTransId="{B5B3A3E4-062A-554E-92D5-5583494D0D40}" sibTransId="{C6EFA51B-4D0D-F040-88D7-42CC4010BCB0}"/>
    <dgm:cxn modelId="{6974A841-DF27-6949-9214-5DEEF272AF50}" type="presOf" srcId="{03113001-853A-BA44-BFD4-BDF37BA7E04D}" destId="{D84D9499-62B8-4448-98B8-A828C76907D2}" srcOrd="0" destOrd="0" presId="urn:microsoft.com/office/officeart/2005/8/layout/hProcess4"/>
    <dgm:cxn modelId="{60C0204A-3963-4343-963E-5BF5506B949A}" srcId="{6E2A896F-D66D-C044-AC57-E005B2E31947}" destId="{B1932CF2-FEBB-B648-8587-9A81A450D697}" srcOrd="0" destOrd="0" parTransId="{BDEC5F48-4466-E347-8C9D-486B83AA5E14}" sibTransId="{4A88790A-9534-934B-93A3-FF0377B46DE7}"/>
    <dgm:cxn modelId="{8383C553-AB75-E242-BACF-88A2929B3896}" type="presOf" srcId="{B178191C-6667-6143-BB0E-8951CE03133D}" destId="{64E88A38-B401-564C-A908-F3B55DFEF701}" srcOrd="1" destOrd="1" presId="urn:microsoft.com/office/officeart/2005/8/layout/hProcess4"/>
    <dgm:cxn modelId="{84461355-B5F1-2B40-B49E-35FF5DB3697A}" type="presOf" srcId="{C6EFA51B-4D0D-F040-88D7-42CC4010BCB0}" destId="{6D566311-14B6-834C-A906-1EFE21B4589E}" srcOrd="0" destOrd="0" presId="urn:microsoft.com/office/officeart/2005/8/layout/hProcess4"/>
    <dgm:cxn modelId="{52237659-A790-504B-B3A0-050550B64A49}" type="presOf" srcId="{56303113-EF73-0144-BD7C-4FB9741B1737}" destId="{D84D9499-62B8-4448-98B8-A828C76907D2}" srcOrd="0" destOrd="1" presId="urn:microsoft.com/office/officeart/2005/8/layout/hProcess4"/>
    <dgm:cxn modelId="{2354446B-DF45-224B-83C1-7D7A0F8C4F40}" type="presOf" srcId="{56303113-EF73-0144-BD7C-4FB9741B1737}" destId="{4AC98997-5305-A64F-99E2-4867D0DFB3FA}" srcOrd="1" destOrd="1" presId="urn:microsoft.com/office/officeart/2005/8/layout/hProcess4"/>
    <dgm:cxn modelId="{3F9A5675-6905-6C49-BF61-2FAEEF12885D}" type="presOf" srcId="{B178191C-6667-6143-BB0E-8951CE03133D}" destId="{CBAD65B6-4A50-5D4B-8DEE-4E0FD9625D8B}" srcOrd="0" destOrd="1" presId="urn:microsoft.com/office/officeart/2005/8/layout/hProcess4"/>
    <dgm:cxn modelId="{4D6CE575-5CD6-214D-9A93-A09E3EA9875F}" type="presOf" srcId="{9F753054-B006-EB42-B132-E640ACBDEE75}" destId="{50DB9911-6E6A-154F-AEC8-AE5B110A891C}" srcOrd="0" destOrd="0" presId="urn:microsoft.com/office/officeart/2005/8/layout/hProcess4"/>
    <dgm:cxn modelId="{7BE54083-3C9F-104D-8994-88890C37B604}" type="presOf" srcId="{35787A5F-BCF7-9B46-9D0B-EB9C7CFF4C3C}" destId="{17C99192-2CF7-F34C-82A5-49A4B1F04BDE}" srcOrd="1" destOrd="1" presId="urn:microsoft.com/office/officeart/2005/8/layout/hProcess4"/>
    <dgm:cxn modelId="{0386A583-6529-FB45-8A4C-ED1EF2D096DA}" srcId="{60A9CA14-8B5B-1749-8058-9D339713DB15}" destId="{6E2A896F-D66D-C044-AC57-E005B2E31947}" srcOrd="1" destOrd="0" parTransId="{55489459-C700-2C41-94DC-64AC3276071A}" sibTransId="{4E4CE16B-6549-F34A-AD54-C8796EDFF12B}"/>
    <dgm:cxn modelId="{BBF7A593-5AE5-F340-83F5-83411B00AAD0}" type="presOf" srcId="{4E4CE16B-6549-F34A-AD54-C8796EDFF12B}" destId="{0DB3D6D6-7D3F-4C46-A421-2B52DC4738C0}" srcOrd="0" destOrd="0" presId="urn:microsoft.com/office/officeart/2005/8/layout/hProcess4"/>
    <dgm:cxn modelId="{C35262A2-F36F-DB4D-A23D-BFE09A0A8ED7}" srcId="{9F753054-B006-EB42-B132-E640ACBDEE75}" destId="{56303113-EF73-0144-BD7C-4FB9741B1737}" srcOrd="1" destOrd="0" parTransId="{EEB89475-3DF4-594B-9E3F-16EDCE565A52}" sibTransId="{06CD36F6-0973-1E49-B157-2C1A17B59C76}"/>
    <dgm:cxn modelId="{63B8DAA5-F4E8-B34C-A6D6-A9118705E824}" type="presOf" srcId="{60A9CA14-8B5B-1749-8058-9D339713DB15}" destId="{6B9F4A4F-5D85-434A-B8C0-DA4E74018E37}" srcOrd="0" destOrd="0" presId="urn:microsoft.com/office/officeart/2005/8/layout/hProcess4"/>
    <dgm:cxn modelId="{D3E97DBE-D295-B04B-BED5-8363B950C06E}" srcId="{60A9CA14-8B5B-1749-8058-9D339713DB15}" destId="{9F753054-B006-EB42-B132-E640ACBDEE75}" srcOrd="2" destOrd="0" parTransId="{6A969196-CC3C-474A-A686-0E477AFD8E62}" sibTransId="{8DBD5D5F-85B3-A44E-B158-88008281052E}"/>
    <dgm:cxn modelId="{029765C1-AECB-9644-96F8-73A7F36D0D6D}" type="presOf" srcId="{03113001-853A-BA44-BFD4-BDF37BA7E04D}" destId="{4AC98997-5305-A64F-99E2-4867D0DFB3FA}" srcOrd="1" destOrd="0" presId="urn:microsoft.com/office/officeart/2005/8/layout/hProcess4"/>
    <dgm:cxn modelId="{AD395ECB-E0E6-E144-AAD1-37E6F17547FE}" type="presOf" srcId="{B1932CF2-FEBB-B648-8587-9A81A450D697}" destId="{17C99192-2CF7-F34C-82A5-49A4B1F04BDE}" srcOrd="1" destOrd="0" presId="urn:microsoft.com/office/officeart/2005/8/layout/hProcess4"/>
    <dgm:cxn modelId="{299199D5-1B12-9D41-A2A5-8DA576DEB7CD}" type="presOf" srcId="{204BD5EA-8CB9-334C-A874-F95D8FE3DFC9}" destId="{BF02A915-7E6C-7744-97AB-FF2B7CB95AAB}" srcOrd="0" destOrd="0" presId="urn:microsoft.com/office/officeart/2005/8/layout/hProcess4"/>
    <dgm:cxn modelId="{BF61DCD6-7139-8148-A7FD-20111D4FE66F}" srcId="{204BD5EA-8CB9-334C-A874-F95D8FE3DFC9}" destId="{B178191C-6667-6143-BB0E-8951CE03133D}" srcOrd="1" destOrd="0" parTransId="{A07F6C46-6B23-0D42-AC01-419AB6F41A53}" sibTransId="{D2750169-44C3-4645-8FF2-B6410CB2AF44}"/>
    <dgm:cxn modelId="{A50D18F5-0A09-2844-8380-ECB39BD187F0}" type="presOf" srcId="{81C9A82E-534C-7441-B714-9A0A8DBA9806}" destId="{64E88A38-B401-564C-A908-F3B55DFEF701}" srcOrd="1" destOrd="0" presId="urn:microsoft.com/office/officeart/2005/8/layout/hProcess4"/>
    <dgm:cxn modelId="{C44EC8FF-7D80-1349-8AD4-D45EBE2A16B7}" srcId="{6E2A896F-D66D-C044-AC57-E005B2E31947}" destId="{35787A5F-BCF7-9B46-9D0B-EB9C7CFF4C3C}" srcOrd="1" destOrd="0" parTransId="{4F7AA7A0-3F7E-9948-8CE9-384AE1212466}" sibTransId="{1520ADA7-2DA1-D642-88CD-DA481655156B}"/>
    <dgm:cxn modelId="{FEA43BF4-06A7-D443-BF06-3DFD1EE41340}" type="presParOf" srcId="{6B9F4A4F-5D85-434A-B8C0-DA4E74018E37}" destId="{EB57D302-94A2-4E4E-A53F-48FF644C291F}" srcOrd="0" destOrd="0" presId="urn:microsoft.com/office/officeart/2005/8/layout/hProcess4"/>
    <dgm:cxn modelId="{0B21D31C-5ED6-5548-AA49-21E451A8C9DA}" type="presParOf" srcId="{6B9F4A4F-5D85-434A-B8C0-DA4E74018E37}" destId="{41F295CF-2D1B-DE40-9F0C-2C4907D481B7}" srcOrd="1" destOrd="0" presId="urn:microsoft.com/office/officeart/2005/8/layout/hProcess4"/>
    <dgm:cxn modelId="{7325F3B6-8C3D-4C44-859D-6910058B3F0C}" type="presParOf" srcId="{6B9F4A4F-5D85-434A-B8C0-DA4E74018E37}" destId="{0D743933-0ECC-2D4C-81AA-9FD38CC0F378}" srcOrd="2" destOrd="0" presId="urn:microsoft.com/office/officeart/2005/8/layout/hProcess4"/>
    <dgm:cxn modelId="{BBC7478A-DE7E-9949-99E4-BBF7AE67D71F}" type="presParOf" srcId="{0D743933-0ECC-2D4C-81AA-9FD38CC0F378}" destId="{D043955B-9A6C-DB46-8C64-34AB7B794A98}" srcOrd="0" destOrd="0" presId="urn:microsoft.com/office/officeart/2005/8/layout/hProcess4"/>
    <dgm:cxn modelId="{BE8E98D7-2CF6-2542-88F4-23769B022558}" type="presParOf" srcId="{D043955B-9A6C-DB46-8C64-34AB7B794A98}" destId="{67A4F6EA-BE64-7B44-81BA-074FBF650483}" srcOrd="0" destOrd="0" presId="urn:microsoft.com/office/officeart/2005/8/layout/hProcess4"/>
    <dgm:cxn modelId="{AEF09874-1E3F-534C-8073-205C6AC23FC4}" type="presParOf" srcId="{D043955B-9A6C-DB46-8C64-34AB7B794A98}" destId="{CBAD65B6-4A50-5D4B-8DEE-4E0FD9625D8B}" srcOrd="1" destOrd="0" presId="urn:microsoft.com/office/officeart/2005/8/layout/hProcess4"/>
    <dgm:cxn modelId="{EB076540-C4EE-BC42-AF9B-BA2A5B8DB629}" type="presParOf" srcId="{D043955B-9A6C-DB46-8C64-34AB7B794A98}" destId="{64E88A38-B401-564C-A908-F3B55DFEF701}" srcOrd="2" destOrd="0" presId="urn:microsoft.com/office/officeart/2005/8/layout/hProcess4"/>
    <dgm:cxn modelId="{20FBB9EC-E69F-5B45-A279-A1B3ABC1F0EE}" type="presParOf" srcId="{D043955B-9A6C-DB46-8C64-34AB7B794A98}" destId="{BF02A915-7E6C-7744-97AB-FF2B7CB95AAB}" srcOrd="3" destOrd="0" presId="urn:microsoft.com/office/officeart/2005/8/layout/hProcess4"/>
    <dgm:cxn modelId="{D4555654-772B-B141-8B88-B5684CCC7DEE}" type="presParOf" srcId="{D043955B-9A6C-DB46-8C64-34AB7B794A98}" destId="{65B3646F-0440-964B-98B6-B40CFC5EC4B8}" srcOrd="4" destOrd="0" presId="urn:microsoft.com/office/officeart/2005/8/layout/hProcess4"/>
    <dgm:cxn modelId="{19B4BEC1-40AB-B546-80A3-FDA2DB33F27B}" type="presParOf" srcId="{0D743933-0ECC-2D4C-81AA-9FD38CC0F378}" destId="{6D566311-14B6-834C-A906-1EFE21B4589E}" srcOrd="1" destOrd="0" presId="urn:microsoft.com/office/officeart/2005/8/layout/hProcess4"/>
    <dgm:cxn modelId="{49D19B54-0C63-3044-9622-C621E9AA4D1F}" type="presParOf" srcId="{0D743933-0ECC-2D4C-81AA-9FD38CC0F378}" destId="{E2F5A562-8F56-214E-9740-E3BDF9E5112D}" srcOrd="2" destOrd="0" presId="urn:microsoft.com/office/officeart/2005/8/layout/hProcess4"/>
    <dgm:cxn modelId="{A5DB81C3-1454-534C-A439-E6A8AB326163}" type="presParOf" srcId="{E2F5A562-8F56-214E-9740-E3BDF9E5112D}" destId="{F79F7AC4-9597-0540-BB3D-CA328E2D5DBD}" srcOrd="0" destOrd="0" presId="urn:microsoft.com/office/officeart/2005/8/layout/hProcess4"/>
    <dgm:cxn modelId="{A4EBB027-EEF6-3D4F-A0A9-8ABF9803A714}" type="presParOf" srcId="{E2F5A562-8F56-214E-9740-E3BDF9E5112D}" destId="{FC064652-36DC-6242-9C6D-01DEC9B16F29}" srcOrd="1" destOrd="0" presId="urn:microsoft.com/office/officeart/2005/8/layout/hProcess4"/>
    <dgm:cxn modelId="{903EF9CB-408F-1A44-92AC-20B3653C7210}" type="presParOf" srcId="{E2F5A562-8F56-214E-9740-E3BDF9E5112D}" destId="{17C99192-2CF7-F34C-82A5-49A4B1F04BDE}" srcOrd="2" destOrd="0" presId="urn:microsoft.com/office/officeart/2005/8/layout/hProcess4"/>
    <dgm:cxn modelId="{5C02C413-F2B8-EB40-AB20-C3C9B3924AD8}" type="presParOf" srcId="{E2F5A562-8F56-214E-9740-E3BDF9E5112D}" destId="{FB4321A4-3C2D-0F4E-934B-6D5744E8B665}" srcOrd="3" destOrd="0" presId="urn:microsoft.com/office/officeart/2005/8/layout/hProcess4"/>
    <dgm:cxn modelId="{178193BD-ECF6-194E-889B-92BF09C7710C}" type="presParOf" srcId="{E2F5A562-8F56-214E-9740-E3BDF9E5112D}" destId="{CD82445E-12AD-4246-8372-4143A912D1CB}" srcOrd="4" destOrd="0" presId="urn:microsoft.com/office/officeart/2005/8/layout/hProcess4"/>
    <dgm:cxn modelId="{8382330D-3333-6E48-8BA1-B8C11A55DFD8}" type="presParOf" srcId="{0D743933-0ECC-2D4C-81AA-9FD38CC0F378}" destId="{0DB3D6D6-7D3F-4C46-A421-2B52DC4738C0}" srcOrd="3" destOrd="0" presId="urn:microsoft.com/office/officeart/2005/8/layout/hProcess4"/>
    <dgm:cxn modelId="{8702C6F1-CD4D-CC4B-9F89-19944B18D43B}" type="presParOf" srcId="{0D743933-0ECC-2D4C-81AA-9FD38CC0F378}" destId="{360A318C-0FE5-6549-8E66-777EE3BD98AA}" srcOrd="4" destOrd="0" presId="urn:microsoft.com/office/officeart/2005/8/layout/hProcess4"/>
    <dgm:cxn modelId="{E9EDB1A1-7506-5943-A0B1-9ADFA38FE2AF}" type="presParOf" srcId="{360A318C-0FE5-6549-8E66-777EE3BD98AA}" destId="{40C040AB-9FE5-3841-9F61-4F0D46815729}" srcOrd="0" destOrd="0" presId="urn:microsoft.com/office/officeart/2005/8/layout/hProcess4"/>
    <dgm:cxn modelId="{6BE58030-6345-9140-ADA4-508ED6F30116}" type="presParOf" srcId="{360A318C-0FE5-6549-8E66-777EE3BD98AA}" destId="{D84D9499-62B8-4448-98B8-A828C76907D2}" srcOrd="1" destOrd="0" presId="urn:microsoft.com/office/officeart/2005/8/layout/hProcess4"/>
    <dgm:cxn modelId="{5FBC5770-EE86-7846-9332-BC21B75FEFAE}" type="presParOf" srcId="{360A318C-0FE5-6549-8E66-777EE3BD98AA}" destId="{4AC98997-5305-A64F-99E2-4867D0DFB3FA}" srcOrd="2" destOrd="0" presId="urn:microsoft.com/office/officeart/2005/8/layout/hProcess4"/>
    <dgm:cxn modelId="{F9ECE2CE-5E4F-A94F-996C-98DD0CE6F48D}" type="presParOf" srcId="{360A318C-0FE5-6549-8E66-777EE3BD98AA}" destId="{50DB9911-6E6A-154F-AEC8-AE5B110A891C}" srcOrd="3" destOrd="0" presId="urn:microsoft.com/office/officeart/2005/8/layout/hProcess4"/>
    <dgm:cxn modelId="{89665083-C4A5-534F-A45D-38CD7BF0CD31}" type="presParOf" srcId="{360A318C-0FE5-6549-8E66-777EE3BD98AA}" destId="{D7578609-033B-5646-8037-4D5B6C4284B5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D65B6-4A50-5D4B-8DEE-4E0FD9625D8B}">
      <dsp:nvSpPr>
        <dsp:cNvPr id="0" name=""/>
        <dsp:cNvSpPr/>
      </dsp:nvSpPr>
      <dsp:spPr>
        <a:xfrm>
          <a:off x="840316" y="629640"/>
          <a:ext cx="2829710" cy="22667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What is holding us back today?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: A clear, honest picture of entrenched barriers plus what is working that is worth preserving </a:t>
          </a:r>
        </a:p>
      </dsp:txBody>
      <dsp:txXfrm>
        <a:off x="892479" y="681803"/>
        <a:ext cx="2725384" cy="1676665"/>
      </dsp:txXfrm>
    </dsp:sp>
    <dsp:sp modelId="{6D566311-14B6-834C-A906-1EFE21B4589E}">
      <dsp:nvSpPr>
        <dsp:cNvPr id="0" name=""/>
        <dsp:cNvSpPr/>
      </dsp:nvSpPr>
      <dsp:spPr>
        <a:xfrm>
          <a:off x="2402502" y="1454803"/>
          <a:ext cx="3047146" cy="3047146"/>
        </a:xfrm>
        <a:prstGeom prst="leftCircularArrow">
          <a:avLst>
            <a:gd name="adj1" fmla="val 4076"/>
            <a:gd name="adj2" fmla="val 512788"/>
            <a:gd name="adj3" fmla="val 2538946"/>
            <a:gd name="adj4" fmla="val 9275136"/>
            <a:gd name="adj5" fmla="val 4755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02A915-7E6C-7744-97AB-FF2B7CB95AAB}">
      <dsp:nvSpPr>
        <dsp:cNvPr id="0" name=""/>
        <dsp:cNvSpPr/>
      </dsp:nvSpPr>
      <dsp:spPr>
        <a:xfrm>
          <a:off x="1561337" y="2691565"/>
          <a:ext cx="2220269" cy="882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Step 1: Horizon 1 (ground reality)</a:t>
          </a:r>
        </a:p>
      </dsp:txBody>
      <dsp:txXfrm>
        <a:off x="1587197" y="2717425"/>
        <a:ext cx="2168549" cy="831207"/>
      </dsp:txXfrm>
    </dsp:sp>
    <dsp:sp modelId="{FC064652-36DC-6242-9C6D-01DEC9B16F29}">
      <dsp:nvSpPr>
        <dsp:cNvPr id="0" name=""/>
        <dsp:cNvSpPr/>
      </dsp:nvSpPr>
      <dsp:spPr>
        <a:xfrm>
          <a:off x="4373035" y="1124527"/>
          <a:ext cx="2497802" cy="2305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What does MSP excellence look like in 2035?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: A bold, shared MSP future vision</a:t>
          </a:r>
        </a:p>
      </dsp:txBody>
      <dsp:txXfrm>
        <a:off x="4426086" y="1671567"/>
        <a:ext cx="2391700" cy="1705191"/>
      </dsp:txXfrm>
    </dsp:sp>
    <dsp:sp modelId="{0DB3D6D6-7D3F-4C46-A421-2B52DC4738C0}">
      <dsp:nvSpPr>
        <dsp:cNvPr id="0" name=""/>
        <dsp:cNvSpPr/>
      </dsp:nvSpPr>
      <dsp:spPr>
        <a:xfrm>
          <a:off x="5699596" y="-443274"/>
          <a:ext cx="3792182" cy="3792182"/>
        </a:xfrm>
        <a:prstGeom prst="circularArrow">
          <a:avLst>
            <a:gd name="adj1" fmla="val 3275"/>
            <a:gd name="adj2" fmla="val 404205"/>
            <a:gd name="adj3" fmla="val 19316017"/>
            <a:gd name="adj4" fmla="val 12471244"/>
            <a:gd name="adj5" fmla="val 3821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4321A4-3C2D-0F4E-934B-6D5744E8B665}">
      <dsp:nvSpPr>
        <dsp:cNvPr id="0" name=""/>
        <dsp:cNvSpPr/>
      </dsp:nvSpPr>
      <dsp:spPr>
        <a:xfrm>
          <a:off x="4928103" y="629787"/>
          <a:ext cx="2220269" cy="882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Step 2: Horizon 3 (Future vision)</a:t>
          </a:r>
        </a:p>
      </dsp:txBody>
      <dsp:txXfrm>
        <a:off x="4953963" y="655647"/>
        <a:ext cx="2168549" cy="831207"/>
      </dsp:txXfrm>
    </dsp:sp>
    <dsp:sp modelId="{D84D9499-62B8-4448-98B8-A828C76907D2}">
      <dsp:nvSpPr>
        <dsp:cNvPr id="0" name=""/>
        <dsp:cNvSpPr/>
      </dsp:nvSpPr>
      <dsp:spPr>
        <a:xfrm>
          <a:off x="7739801" y="978347"/>
          <a:ext cx="3248467" cy="20601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What transitional innovations can move us forward?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Output</a:t>
          </a: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: A portfolio of possible innovation pathways  that bridge H1 and H3</a:t>
          </a:r>
        </a:p>
      </dsp:txBody>
      <dsp:txXfrm>
        <a:off x="7787211" y="1025757"/>
        <a:ext cx="3153647" cy="1523880"/>
      </dsp:txXfrm>
    </dsp:sp>
    <dsp:sp modelId="{50DB9911-6E6A-154F-AEC8-AE5B110A891C}">
      <dsp:nvSpPr>
        <dsp:cNvPr id="0" name=""/>
        <dsp:cNvSpPr/>
      </dsp:nvSpPr>
      <dsp:spPr>
        <a:xfrm>
          <a:off x="8670200" y="2690827"/>
          <a:ext cx="2220269" cy="8829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Step 3: Horizon 2 (Innovations and Transitional zone)</a:t>
          </a:r>
        </a:p>
      </dsp:txBody>
      <dsp:txXfrm>
        <a:off x="8696060" y="2716687"/>
        <a:ext cx="2168549" cy="831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E8E9F-3070-EB43-ACB1-457A35C832ED}" type="datetimeFigureOut">
              <a:rPr lang="en-US" smtClean="0"/>
              <a:t>6/2/26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87FC0-4F29-1349-A46D-10BF0AB49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4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transformation agenda should be based on our current reality, then we paint a picture of the future we want. Then we come up with a pathway to move us to where want to be. 3 horizons helps us to understand how systems evolve over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E87FC0-4F29-1349-A46D-10BF0AB49E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6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4B55-FDE4-58C5-1242-B5C69D3D2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EF7FF9-AD35-C58B-26A9-BEE5A115F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00A32-2E39-FCA7-06B3-E676DE410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7884-2DDC-90AC-E9E2-6B3EAB72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94367-0C00-C34C-3A78-4D4FBE60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68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D7D3-4183-929B-D550-416BE8E0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ABF46-9D17-3A06-788B-726C49220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C3342-62D1-B50E-60C6-0765A64B3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9A374-D54D-B3E7-D923-9E16169B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2A3AD-F49D-5B2D-A885-756779FAB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86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5D3C-3414-C61D-5D8D-497C0BF26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DEE8C-84C8-665C-7C9E-657809579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AE133-4805-EFA9-7974-ACE00DAEA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557F6-1E15-5422-A053-1225CD63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546BA-5AAC-D471-A117-3735DA1B7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3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AAA4-FA27-9B3F-37FB-FD4D7AF0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07238-1F3C-3280-74C7-955F08DCF7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FEAA9-295E-4E42-BB9B-19408AE6B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9226A-1367-B878-F52F-9F5FB1C8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DD684-EDF3-B6CF-5DBE-C01D3EBEC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0911B5-7DB8-1352-58F3-91308F68F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24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12AC-C074-BD4C-0129-5610BCEE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ABA3-ADE0-38CE-B6DD-162E2D828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54C7E9-48F0-9EA4-66BD-37246A00D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AFF13-CF7F-D103-1667-892D96E17C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A4F5E-C660-5127-160F-73E464163C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920A58-F86E-8E2C-45CB-D95D50D6D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3EA526-A0BC-FA52-0F0D-992E6D5CE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7BBDF-564C-A367-6AE2-88020619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7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AEA-63C7-E0A3-8712-E17D6D082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A81D29-4EA6-3BF9-63CA-D94CFF6F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FF0B53-D56D-3E20-2558-048A039C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2DB95-794B-8270-E18D-FE68C310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90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C57A50-DF2F-DEA9-5410-FDA139148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EF61AA-CA60-3F99-C850-2FFC2F74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D8A52-3033-3A89-7E18-4FF78C82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91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9F08-F65C-28B9-6D5E-A58ACC275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240FB-1A60-429B-F39F-DFF88E127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4A197-316E-81E3-1FA5-A453FCC4C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D2878-3784-6D33-83E9-880D566E2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6017E-BB05-A5BC-A0B9-CB900EC9B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8EE6A-07E4-F44A-4F3A-4C8128CAF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85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84078-6415-8479-48A6-64E02C92D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56F22F-CE66-DF71-7BB8-2A47998B8D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5600B-65E0-A595-14AA-0B3B7ED85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44626-F20A-FB2E-AF2C-9E0AAC4E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27BC3D-19A7-1D00-B678-67D23FDEE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96799-1C19-719A-9789-8CCF7873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33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2E791-E76B-6E57-22A3-3E9FCE138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E9396-31E7-9A9D-BEDE-28E431572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9EF0F-BD15-3934-BD79-1393E6FFD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4A2C6-E87F-8F07-1987-E31E0B8F0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9CA63-C64C-CD92-A330-39FC6D3D9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13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86627D-327D-3F2A-3667-68643A7B81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6E1A1-7017-4F57-42E8-CDFBD2022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EB565-ACE3-5228-F64B-0F58596BE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D3F70-D294-CDE6-82E0-33E8DB60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63598-ECF9-6B5C-2815-52B9D28D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14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92A1CE-78AB-72FF-BBE1-D8B830CFD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F5266-043D-27E2-2C94-D5132139C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A0A65-92FB-E66B-508F-DD222AF72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12207-B40E-8A49-A3DA-121A48319BE0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1F932-616A-57CA-439B-8B93E7176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56AEC-B992-D048-EE66-F95070932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0C941D-11C7-854F-BA67-41EDFEC378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8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khealthafrica.co.z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s://www.linkedin.com/company/sparkhealthafro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8669C1F-99D4-0F81-8ABB-74D402905647}"/>
              </a:ext>
            </a:extLst>
          </p:cNvPr>
          <p:cNvSpPr txBox="1"/>
          <p:nvPr/>
        </p:nvSpPr>
        <p:spPr>
          <a:xfrm>
            <a:off x="182114" y="113994"/>
            <a:ext cx="49950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Light-Touch Leadership Coaching Support for the SUN Movement Secretariat- Liberia</a:t>
            </a:r>
          </a:p>
        </p:txBody>
      </p:sp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2C56BC2C-D82A-8DCF-0AFD-6C1776E19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13" y="5873723"/>
            <a:ext cx="2149642" cy="97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C2DD47-C0F8-6B19-D7DD-E58174C8F4CD}"/>
              </a:ext>
            </a:extLst>
          </p:cNvPr>
          <p:cNvSpPr txBox="1"/>
          <p:nvPr/>
        </p:nvSpPr>
        <p:spPr>
          <a:xfrm>
            <a:off x="7285042" y="5873723"/>
            <a:ext cx="4508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  <a:hlinkClick r:id="rId3" tooltip="https://sparkhealthafrica.co.za/"/>
              </a:rPr>
              <a:t>https://sparkhealthafrica.co.za</a:t>
            </a:r>
            <a:endParaRPr lang="en-US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1600" dirty="0">
                <a:latin typeface="Calibri Light" panose="020F0302020204030204" pitchFamily="34" charset="0"/>
                <a:cs typeface="Calibri Light" panose="020F0302020204030204" pitchFamily="34" charset="0"/>
                <a:hlinkClick r:id="rId4" tooltip="https://www.linkedin.com/company/sparkhealthafro"/>
              </a:rPr>
              <a:t>https://www.linkedin.com/company/sparkhealthafro</a:t>
            </a:r>
            <a:endParaRPr lang="en-GB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6DC71-D25F-0C0C-8C29-225E630A1A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754" b="6901"/>
          <a:stretch>
            <a:fillRect/>
          </a:stretch>
        </p:blipFill>
        <p:spPr>
          <a:xfrm>
            <a:off x="5334000" y="8487"/>
            <a:ext cx="6858000" cy="52082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42068A-7389-3D0D-2CD3-A82809054209}"/>
              </a:ext>
            </a:extLst>
          </p:cNvPr>
          <p:cNvSpPr txBox="1"/>
          <p:nvPr/>
        </p:nvSpPr>
        <p:spPr>
          <a:xfrm>
            <a:off x="0" y="2289462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Session 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 Team Reconnecting and the 3 Horizons Model </a:t>
            </a:r>
          </a:p>
        </p:txBody>
      </p:sp>
    </p:spTree>
    <p:extLst>
      <p:ext uri="{BB962C8B-B14F-4D97-AF65-F5344CB8AC3E}">
        <p14:creationId xmlns:p14="http://schemas.microsoft.com/office/powerpoint/2010/main" val="4871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BC6E8-D491-6CDA-4349-C1CA9460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FE1A699-93C3-4DB4-53A7-8B76CF8BAA75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Welcome &amp; Check-In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167D5C-B932-D56A-12C4-8B2C0EBC2835}"/>
              </a:ext>
            </a:extLst>
          </p:cNvPr>
          <p:cNvSpPr txBox="1"/>
          <p:nvPr/>
        </p:nvSpPr>
        <p:spPr>
          <a:xfrm>
            <a:off x="182112" y="972273"/>
            <a:ext cx="11221655" cy="3096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We’re glad that the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the SUN Movement Secretariat- Liberia</a:t>
            </a: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team is here. The purpose of today’s session is to:</a:t>
            </a:r>
            <a:endParaRPr lang="en-GB" sz="2400" kern="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marR="0" indent="-4572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Reconnect as a team.</a:t>
            </a:r>
          </a:p>
          <a:p>
            <a:pPr marL="457200" marR="0" indent="-4572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Revisit and refine the vision for nutrition coordination in Liberia.</a:t>
            </a:r>
          </a:p>
          <a:p>
            <a:pPr marL="457200" marR="0" indent="-4572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endParaRPr lang="en-GB" sz="2400" kern="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R="0" algn="just">
              <a:lnSpc>
                <a:spcPct val="115000"/>
              </a:lnSpc>
              <a:spcAft>
                <a:spcPts val="800"/>
              </a:spcAft>
            </a:pPr>
            <a:r>
              <a:rPr lang="en-GB" sz="240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us to to that, we’d like to share the next steps for the upcoming work. </a:t>
            </a:r>
            <a:endParaRPr lang="en-GB" sz="2400" kern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D45BE16-09FF-A7BE-2CA7-6620A2C44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9CAA3-8EB1-D69E-7383-E8903A3D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EBB0B50-C9ED-71AC-C186-E923F87D9A20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Light-touch Leadership Support Program 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75D3C9-4444-4AF8-2D49-54D43598D1A0}"/>
              </a:ext>
            </a:extLst>
          </p:cNvPr>
          <p:cNvSpPr txBox="1"/>
          <p:nvPr/>
        </p:nvSpPr>
        <p:spPr>
          <a:xfrm>
            <a:off x="182112" y="972273"/>
            <a:ext cx="1122165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79BD79D-10E9-E58D-197C-EC49B7647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AC8A3F7-AAC9-319C-C2AC-FB3B671CA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555858"/>
              </p:ext>
            </p:extLst>
          </p:nvPr>
        </p:nvGraphicFramePr>
        <p:xfrm>
          <a:off x="451325" y="2506304"/>
          <a:ext cx="11104817" cy="22596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56665">
                  <a:extLst>
                    <a:ext uri="{9D8B030D-6E8A-4147-A177-3AD203B41FA5}">
                      <a16:colId xmlns:a16="http://schemas.microsoft.com/office/drawing/2014/main" val="2151108732"/>
                    </a:ext>
                  </a:extLst>
                </a:gridCol>
                <a:gridCol w="4474401">
                  <a:extLst>
                    <a:ext uri="{9D8B030D-6E8A-4147-A177-3AD203B41FA5}">
                      <a16:colId xmlns:a16="http://schemas.microsoft.com/office/drawing/2014/main" val="4265477776"/>
                    </a:ext>
                  </a:extLst>
                </a:gridCol>
                <a:gridCol w="5373751">
                  <a:extLst>
                    <a:ext uri="{9D8B030D-6E8A-4147-A177-3AD203B41FA5}">
                      <a16:colId xmlns:a16="http://schemas.microsoft.com/office/drawing/2014/main" val="28923964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Session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Title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Focus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728720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Revisiting the Vision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Three Horizons Framework &amp; Visioning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654621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n-US" sz="2400" b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 Vision to Action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Strengthening Your MSP Action Plan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252359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2400" b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Leading with Influence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Engaging Champions &amp; Building Alliances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929659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24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Building a Cohesive Team Culture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Working Better Together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1315965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EE9289B-6ED3-830F-4C70-235A03F7A6C3}"/>
              </a:ext>
            </a:extLst>
          </p:cNvPr>
          <p:cNvSpPr txBox="1"/>
          <p:nvPr/>
        </p:nvSpPr>
        <p:spPr>
          <a:xfrm>
            <a:off x="451325" y="972273"/>
            <a:ext cx="922356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Journey Together: 4 Sessions over 8 Weeks</a:t>
            </a:r>
            <a:endParaRPr lang="en-US" sz="2400" b="0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Format:</a:t>
            </a: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2 hours each session </a:t>
            </a: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Every two weeks </a:t>
            </a: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Highly interactive</a:t>
            </a:r>
          </a:p>
        </p:txBody>
      </p:sp>
    </p:spTree>
    <p:extLst>
      <p:ext uri="{BB962C8B-B14F-4D97-AF65-F5344CB8AC3E}">
        <p14:creationId xmlns:p14="http://schemas.microsoft.com/office/powerpoint/2010/main" val="424847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E681-FC96-3178-565E-DFC5A3281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11B484-E323-818C-9F73-907D63C2B892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How This Program Works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AE2AFC-5654-3DC3-C9A8-B8AF9075B292}"/>
              </a:ext>
            </a:extLst>
          </p:cNvPr>
          <p:cNvSpPr txBox="1"/>
          <p:nvPr/>
        </p:nvSpPr>
        <p:spPr>
          <a:xfrm>
            <a:off x="182112" y="972273"/>
            <a:ext cx="1122165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8CAEF0D-7018-1763-28E7-C45A5347D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FFDC1D-6767-8F4F-D634-8BD090190B25}"/>
              </a:ext>
            </a:extLst>
          </p:cNvPr>
          <p:cNvSpPr txBox="1"/>
          <p:nvPr/>
        </p:nvSpPr>
        <p:spPr>
          <a:xfrm>
            <a:off x="182112" y="760754"/>
            <a:ext cx="92235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is NOT a typical training.</a:t>
            </a:r>
            <a:endParaRPr lang="en-US" sz="2400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7838DC-4874-D59E-05D3-724AECE03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896926"/>
              </p:ext>
            </p:extLst>
          </p:nvPr>
        </p:nvGraphicFramePr>
        <p:xfrm>
          <a:off x="443752" y="1503402"/>
          <a:ext cx="10179424" cy="22596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089712">
                  <a:extLst>
                    <a:ext uri="{9D8B030D-6E8A-4147-A177-3AD203B41FA5}">
                      <a16:colId xmlns:a16="http://schemas.microsoft.com/office/drawing/2014/main" val="1987151294"/>
                    </a:ext>
                  </a:extLst>
                </a:gridCol>
                <a:gridCol w="5089712">
                  <a:extLst>
                    <a:ext uri="{9D8B030D-6E8A-4147-A177-3AD203B41FA5}">
                      <a16:colId xmlns:a16="http://schemas.microsoft.com/office/drawing/2014/main" val="13639314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This IS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24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This IS NOT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625251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Interactive and participatory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lecture or presentation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679047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Grounded in YOUR action plan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Generic, off-the-shelf content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55415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Focused on real challenges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Theoretical or academic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17645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Builds skills you can use immediately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buNone/>
                      </a:pPr>
                      <a:r>
                        <a:rPr lang="en-US" sz="2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box-ticking exercise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86125963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DE68720-3CAA-CB5B-8E79-E17A30B220C5}"/>
              </a:ext>
            </a:extLst>
          </p:cNvPr>
          <p:cNvSpPr txBox="1"/>
          <p:nvPr/>
        </p:nvSpPr>
        <p:spPr>
          <a:xfrm>
            <a:off x="3334872" y="4197871"/>
            <a:ext cx="4679576" cy="23134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Your commitment matters:</a:t>
            </a:r>
            <a:endParaRPr lang="en-US" sz="2400" b="0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Attend all sessions.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Participate honestly.</a:t>
            </a:r>
          </a:p>
          <a:p>
            <a:pPr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Apply learning between sessions.</a:t>
            </a:r>
          </a:p>
        </p:txBody>
      </p:sp>
    </p:spTree>
    <p:extLst>
      <p:ext uri="{BB962C8B-B14F-4D97-AF65-F5344CB8AC3E}">
        <p14:creationId xmlns:p14="http://schemas.microsoft.com/office/powerpoint/2010/main" val="253972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E2E87-1BDA-AD12-A547-81FFB6519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C9437C-383B-5415-1AAB-84199CA536CA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outcomes we expect you to achieve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C9AD97-F446-5A06-F700-4AF16D6B69B5}"/>
              </a:ext>
            </a:extLst>
          </p:cNvPr>
          <p:cNvSpPr txBox="1"/>
          <p:nvPr/>
        </p:nvSpPr>
        <p:spPr>
          <a:xfrm>
            <a:off x="182112" y="972273"/>
            <a:ext cx="1122165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6565A68-8AE8-FBF1-D2A1-E200A701D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4BFE8C-1046-86CB-B8A4-FB1910A5126C}"/>
              </a:ext>
            </a:extLst>
          </p:cNvPr>
          <p:cNvSpPr txBox="1"/>
          <p:nvPr/>
        </p:nvSpPr>
        <p:spPr>
          <a:xfrm>
            <a:off x="182112" y="1320730"/>
            <a:ext cx="1161095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By the end of 4 sessions, you will have: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shared Horizon 3 vision for nutrition coordination in Liberia.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refined, team-owned MSP action plan with clear priorities and roles.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practical champion engagement strategy for the Vice President’s Office and other key influencers.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 Team Charter with working agreements that help you collaborate effectively.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Today is about building the foundation: the vision.</a:t>
            </a:r>
            <a:endParaRPr lang="en-US" sz="2400" b="1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4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9229F-6DF9-DC95-2011-915E74034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5BC38C-A2FB-FE2C-3451-D08F6AFF9A14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Temperature check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46AED-D0ED-7630-0E60-116C9B93060E}"/>
              </a:ext>
            </a:extLst>
          </p:cNvPr>
          <p:cNvSpPr txBox="1"/>
          <p:nvPr/>
        </p:nvSpPr>
        <p:spPr>
          <a:xfrm>
            <a:off x="182112" y="972273"/>
            <a:ext cx="11221655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endParaRPr lang="en-GB" sz="2400" kern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D03BF329-133B-B643-781C-F03981111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5A2152-3697-E3D2-295F-A415FE6DE7FD}"/>
              </a:ext>
            </a:extLst>
          </p:cNvPr>
          <p:cNvSpPr txBox="1"/>
          <p:nvPr/>
        </p:nvSpPr>
        <p:spPr>
          <a:xfrm>
            <a:off x="182112" y="1320730"/>
            <a:ext cx="1161095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But before we dive into the real work, please tell us how you are feeling about all this.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2400" b="1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How are you feeling about this program?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US" sz="2400" b="1" i="0" dirty="0">
              <a:solidFill>
                <a:srgbClr val="0F1115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i="0" dirty="0">
                <a:solidFill>
                  <a:srgbClr val="0F111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is one word to describe your current energy for this work?</a:t>
            </a:r>
          </a:p>
        </p:txBody>
      </p:sp>
    </p:spTree>
    <p:extLst>
      <p:ext uri="{BB962C8B-B14F-4D97-AF65-F5344CB8AC3E}">
        <p14:creationId xmlns:p14="http://schemas.microsoft.com/office/powerpoint/2010/main" val="30493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2591B-16B3-B720-1FA9-556AE20A9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A74BA8-BE46-7BA3-878F-E8A3EEB6B0DD}"/>
              </a:ext>
            </a:extLst>
          </p:cNvPr>
          <p:cNvSpPr txBox="1"/>
          <p:nvPr/>
        </p:nvSpPr>
        <p:spPr>
          <a:xfrm>
            <a:off x="182112" y="53795"/>
            <a:ext cx="9761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An introduction to the 3 Horizons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F1DB59-C8CE-F238-3B24-DC547F644D03}"/>
              </a:ext>
            </a:extLst>
          </p:cNvPr>
          <p:cNvSpPr txBox="1"/>
          <p:nvPr/>
        </p:nvSpPr>
        <p:spPr>
          <a:xfrm>
            <a:off x="182111" y="1864629"/>
            <a:ext cx="11221655" cy="312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Session Objectives</a:t>
            </a:r>
            <a:endParaRPr lang="en-US" sz="24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the end of the session, participants get:</a:t>
            </a:r>
            <a:endParaRPr lang="en-US" sz="2400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Shared awareness of today’s reality </a:t>
            </a:r>
            <a:endParaRPr lang="en-US" sz="2400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bold future vision </a:t>
            </a:r>
            <a:endParaRPr lang="en-US" sz="2400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Concrete ideas for innovations and transitions </a:t>
            </a:r>
            <a:endParaRPr lang="en-US" sz="2400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indent="-342900" algn="just">
              <a:lnSpc>
                <a:spcPct val="115000"/>
              </a:lnSpc>
              <a:spcAft>
                <a:spcPts val="800"/>
              </a:spcAft>
              <a:buFont typeface="Wingdings" pitchFamily="2" charset="2"/>
              <a:buChar char="ü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 a practical action map with commitments</a:t>
            </a:r>
            <a:endParaRPr lang="en-US" sz="24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CD828E3-F843-1447-F7CE-E7FBEC785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39C7FE-116A-1B49-529D-FFBEA102CF42}"/>
              </a:ext>
            </a:extLst>
          </p:cNvPr>
          <p:cNvSpPr txBox="1"/>
          <p:nvPr/>
        </p:nvSpPr>
        <p:spPr>
          <a:xfrm>
            <a:off x="182112" y="940327"/>
            <a:ext cx="11221654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43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5639B-4B4D-2775-6889-93011294D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F8911B-9486-3452-CC5C-BEF423CEFBF4}"/>
              </a:ext>
            </a:extLst>
          </p:cNvPr>
          <p:cNvSpPr txBox="1"/>
          <p:nvPr/>
        </p:nvSpPr>
        <p:spPr>
          <a:xfrm>
            <a:off x="1682291" y="2655055"/>
            <a:ext cx="882741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Setting the Stage</a:t>
            </a:r>
            <a:endParaRPr lang="en-GB" sz="2800" dirty="0"/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F95288D-D50F-8D04-8C71-ECD05B7A9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7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F700D-D54A-9B38-716E-3F087810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A68F8B-0CCC-8D97-47F0-A16AEA0D3ABC}"/>
              </a:ext>
            </a:extLst>
          </p:cNvPr>
          <p:cNvSpPr txBox="1"/>
          <p:nvPr/>
        </p:nvSpPr>
        <p:spPr>
          <a:xfrm>
            <a:off x="182113" y="1534117"/>
            <a:ext cx="11733644" cy="1019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Objective</a:t>
            </a:r>
            <a:endParaRPr lang="en-US" sz="24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Build a shared understanding of the Multi-Sectoral Platform context and current challenges</a:t>
            </a:r>
            <a:endParaRPr lang="en-US" sz="24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F6C7CC-A4BF-1E65-63A1-57E6FF417064}"/>
              </a:ext>
            </a:extLst>
          </p:cNvPr>
          <p:cNvSpPr txBox="1"/>
          <p:nvPr/>
        </p:nvSpPr>
        <p:spPr>
          <a:xfrm>
            <a:off x="276243" y="2884574"/>
            <a:ext cx="65217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GB" sz="2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Introduction to the 3 Horizons Model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A85ADA6-9240-68E2-FA63-EE4C32AC1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36CB04-FA53-BDEB-E497-FF7407403530}"/>
              </a:ext>
            </a:extLst>
          </p:cNvPr>
          <p:cNvSpPr txBox="1"/>
          <p:nvPr/>
        </p:nvSpPr>
        <p:spPr>
          <a:xfrm>
            <a:off x="182113" y="271650"/>
            <a:ext cx="9593899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7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9DDDB-92D6-A978-0ACF-E0ADD7780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A76989-3DF1-DBF4-C603-6B47E1E0B9EA}"/>
              </a:ext>
            </a:extLst>
          </p:cNvPr>
          <p:cNvSpPr txBox="1"/>
          <p:nvPr/>
        </p:nvSpPr>
        <p:spPr>
          <a:xfrm>
            <a:off x="162815" y="1941159"/>
            <a:ext cx="7014334" cy="2204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Today’s Reality (Business as Usual)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Transition Zone (Innovation &amp; Experiments)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Future Vision (Transformative Change)</a:t>
            </a: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8B0E24D7-D9D6-F390-5EE7-740803459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647A53-3340-9795-6204-71406CE4EBCA}"/>
              </a:ext>
            </a:extLst>
          </p:cNvPr>
          <p:cNvSpPr txBox="1"/>
          <p:nvPr/>
        </p:nvSpPr>
        <p:spPr>
          <a:xfrm>
            <a:off x="182113" y="271650"/>
            <a:ext cx="9593899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BFB02-7B64-C418-5B49-18331A2C3395}"/>
              </a:ext>
            </a:extLst>
          </p:cNvPr>
          <p:cNvSpPr txBox="1"/>
          <p:nvPr/>
        </p:nvSpPr>
        <p:spPr>
          <a:xfrm>
            <a:off x="7347856" y="1889446"/>
            <a:ext cx="4491843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3 Horizons Model helps us understand how systems evolve over time, especially when they must transition from what is familiar to what is fundamentally new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3B66A7F-47B2-E954-165A-BABA4DFFD14B}"/>
              </a:ext>
            </a:extLst>
          </p:cNvPr>
          <p:cNvSpPr/>
          <p:nvPr/>
        </p:nvSpPr>
        <p:spPr>
          <a:xfrm>
            <a:off x="6998277" y="1941159"/>
            <a:ext cx="293913" cy="220613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6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AE4CB-303A-0984-2899-0013C19E1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0E2927-1960-7A5F-4068-1BDCA0E01343}"/>
              </a:ext>
            </a:extLst>
          </p:cNvPr>
          <p:cNvSpPr txBox="1"/>
          <p:nvPr/>
        </p:nvSpPr>
        <p:spPr>
          <a:xfrm>
            <a:off x="101275" y="876661"/>
            <a:ext cx="65436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Purpose of the 3 Horizons model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EE08A-18F3-314B-20B4-02C02AB90D0D}"/>
              </a:ext>
            </a:extLst>
          </p:cNvPr>
          <p:cNvSpPr txBox="1"/>
          <p:nvPr/>
        </p:nvSpPr>
        <p:spPr>
          <a:xfrm>
            <a:off x="182113" y="1515538"/>
            <a:ext cx="11805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develop a deeper understanding of an issue of interest (</a:t>
            </a:r>
            <a:r>
              <a:rPr lang="en-ZA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how MSPs are functioning and how they can function better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) by creating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 Three Horizon sense-making map of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the specific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issue in order to inspire the formulation of visionary action for innovation and transformation.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ABB7F-E21B-21EB-7CA2-60F783B64EA4}"/>
              </a:ext>
            </a:extLst>
          </p:cNvPr>
          <p:cNvSpPr txBox="1"/>
          <p:nvPr/>
        </p:nvSpPr>
        <p:spPr>
          <a:xfrm>
            <a:off x="182113" y="3081920"/>
            <a:ext cx="11805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Enables decision-makers to embark on sense-making in order to move from a single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horizon mindset (current situation; status quo; ‘this is how things are or done’) into the three horizons perspective of future possibilities </a:t>
            </a:r>
          </a:p>
        </p:txBody>
      </p:sp>
      <p:pic>
        <p:nvPicPr>
          <p:cNvPr id="8" name="Picture 7" descr="A logo with text on it&#10;&#10;AI-generated content may be incorrect.">
            <a:extLst>
              <a:ext uri="{FF2B5EF4-FFF2-40B4-BE49-F238E27FC236}">
                <a16:creationId xmlns:a16="http://schemas.microsoft.com/office/drawing/2014/main" id="{50736F4C-2534-A75F-7BD5-D3F731D62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FBFCE0-E1F2-D90C-4F50-9B1DE709871C}"/>
              </a:ext>
            </a:extLst>
          </p:cNvPr>
          <p:cNvSpPr txBox="1"/>
          <p:nvPr/>
        </p:nvSpPr>
        <p:spPr>
          <a:xfrm>
            <a:off x="0" y="0"/>
            <a:ext cx="9789459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81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5AA36-F670-9056-3436-70E0E948F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7FCD725-E5AC-2EC0-A1DA-815C4C0CE768}"/>
              </a:ext>
            </a:extLst>
          </p:cNvPr>
          <p:cNvCxnSpPr/>
          <p:nvPr/>
        </p:nvCxnSpPr>
        <p:spPr>
          <a:xfrm>
            <a:off x="1285876" y="700086"/>
            <a:ext cx="0" cy="5372100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7AD0334-49D7-69BE-78A1-52AF751F9585}"/>
              </a:ext>
            </a:extLst>
          </p:cNvPr>
          <p:cNvCxnSpPr/>
          <p:nvPr/>
        </p:nvCxnSpPr>
        <p:spPr>
          <a:xfrm>
            <a:off x="1257300" y="6057898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FC2E6BD4-7EFF-B924-4FB2-A2BB92CC9AFF}"/>
              </a:ext>
            </a:extLst>
          </p:cNvPr>
          <p:cNvSpPr/>
          <p:nvPr/>
        </p:nvSpPr>
        <p:spPr>
          <a:xfrm>
            <a:off x="1314450" y="1100135"/>
            <a:ext cx="8943975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CA0CD35-FF76-98AF-1763-27DABC97510D}"/>
              </a:ext>
            </a:extLst>
          </p:cNvPr>
          <p:cNvSpPr/>
          <p:nvPr/>
        </p:nvSpPr>
        <p:spPr>
          <a:xfrm>
            <a:off x="1316697" y="1377179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6566DC-41DB-0EF9-3AB6-D0EC871E7FF8}"/>
              </a:ext>
            </a:extLst>
          </p:cNvPr>
          <p:cNvSpPr txBox="1"/>
          <p:nvPr/>
        </p:nvSpPr>
        <p:spPr>
          <a:xfrm>
            <a:off x="10001248" y="6041376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EF8B3E-5284-6801-95F1-EFE51126FBD5}"/>
              </a:ext>
            </a:extLst>
          </p:cNvPr>
          <p:cNvSpPr txBox="1"/>
          <p:nvPr/>
        </p:nvSpPr>
        <p:spPr>
          <a:xfrm>
            <a:off x="128721" y="700086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Pattern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F950AA-E251-8BEE-638D-673B7659BD49}"/>
              </a:ext>
            </a:extLst>
          </p:cNvPr>
          <p:cNvSpPr txBox="1"/>
          <p:nvPr/>
        </p:nvSpPr>
        <p:spPr>
          <a:xfrm>
            <a:off x="1400172" y="85947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H1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4105C1-0F1F-FE21-47AF-B360D230F6D9}"/>
              </a:ext>
            </a:extLst>
          </p:cNvPr>
          <p:cNvSpPr txBox="1"/>
          <p:nvPr/>
        </p:nvSpPr>
        <p:spPr>
          <a:xfrm>
            <a:off x="1314450" y="5112305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H3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E192F1-B6CE-995F-E6B1-E681CBFE2ECC}"/>
              </a:ext>
            </a:extLst>
          </p:cNvPr>
          <p:cNvSpPr txBox="1"/>
          <p:nvPr/>
        </p:nvSpPr>
        <p:spPr>
          <a:xfrm>
            <a:off x="1400177" y="401071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H2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ACEC9B-2923-71E5-FC25-A9A5B133469A}"/>
              </a:ext>
            </a:extLst>
          </p:cNvPr>
          <p:cNvSpPr txBox="1"/>
          <p:nvPr/>
        </p:nvSpPr>
        <p:spPr>
          <a:xfrm>
            <a:off x="2204687" y="700086"/>
            <a:ext cx="2143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Business as usual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– losing its relevance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186D096-D220-D690-D256-2E1CEABE1CE3}"/>
              </a:ext>
            </a:extLst>
          </p:cNvPr>
          <p:cNvSpPr/>
          <p:nvPr/>
        </p:nvSpPr>
        <p:spPr>
          <a:xfrm>
            <a:off x="1314450" y="1285873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3CCDE-69C4-13E9-6CF5-208A51DDEC88}"/>
              </a:ext>
            </a:extLst>
          </p:cNvPr>
          <p:cNvSpPr txBox="1"/>
          <p:nvPr/>
        </p:nvSpPr>
        <p:spPr>
          <a:xfrm rot="1176872">
            <a:off x="5701076" y="1131441"/>
            <a:ext cx="2143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towards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D80534-E752-A914-6AFE-CEA34683AF96}"/>
              </a:ext>
            </a:extLst>
          </p:cNvPr>
          <p:cNvSpPr txBox="1"/>
          <p:nvPr/>
        </p:nvSpPr>
        <p:spPr>
          <a:xfrm rot="20695030">
            <a:off x="7812849" y="1157853"/>
            <a:ext cx="1600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 Viable future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B61A2C-23A4-16CC-5B0F-EEBF2FBA3FE4}"/>
              </a:ext>
            </a:extLst>
          </p:cNvPr>
          <p:cNvSpPr txBox="1"/>
          <p:nvPr/>
        </p:nvSpPr>
        <p:spPr>
          <a:xfrm>
            <a:off x="8028214" y="4999416"/>
            <a:ext cx="1901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What’s working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worth preserving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A2EBBA-F6AF-4BAE-E99C-4A3CA75F0EA6}"/>
              </a:ext>
            </a:extLst>
          </p:cNvPr>
          <p:cNvSpPr txBox="1"/>
          <p:nvPr/>
        </p:nvSpPr>
        <p:spPr>
          <a:xfrm>
            <a:off x="128721" y="46630"/>
            <a:ext cx="3057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Horizons Model </a:t>
            </a:r>
          </a:p>
        </p:txBody>
      </p:sp>
      <p:pic>
        <p:nvPicPr>
          <p:cNvPr id="12" name="Picture 11" descr="A logo with text on it&#10;&#10;AI-generated content may be incorrect.">
            <a:extLst>
              <a:ext uri="{FF2B5EF4-FFF2-40B4-BE49-F238E27FC236}">
                <a16:creationId xmlns:a16="http://schemas.microsoft.com/office/drawing/2014/main" id="{7989493A-E2A2-A074-6C19-386C3B2D4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9100" y="1"/>
            <a:ext cx="1374669" cy="5698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B5A4C6C-321D-DCD9-6B0F-2B4DEF58F9A8}"/>
              </a:ext>
            </a:extLst>
          </p:cNvPr>
          <p:cNvSpPr/>
          <p:nvPr/>
        </p:nvSpPr>
        <p:spPr>
          <a:xfrm>
            <a:off x="5153798" y="1682987"/>
            <a:ext cx="1701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Transition zone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267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677D901-34E4-843F-8810-E6866FAE6E8B}"/>
              </a:ext>
            </a:extLst>
          </p:cNvPr>
          <p:cNvSpPr txBox="1"/>
          <p:nvPr/>
        </p:nvSpPr>
        <p:spPr>
          <a:xfrm>
            <a:off x="182112" y="1217420"/>
            <a:ext cx="118193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First Horizon (H1)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ZA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Current situation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; current context; current conditions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The First Horizon is about maintaining the status quo; its about maintaining stability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. The </a:t>
            </a:r>
            <a:r>
              <a:rPr lang="en-ZA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manager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mindset dominates the First Horizon (routines, norms, same and familiar rules, stability).</a:t>
            </a:r>
            <a:r>
              <a:rPr lang="en-ZA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1CD4AA-5087-92CD-0269-67D0B79344B2}"/>
              </a:ext>
            </a:extLst>
          </p:cNvPr>
          <p:cNvSpPr txBox="1"/>
          <p:nvPr/>
        </p:nvSpPr>
        <p:spPr>
          <a:xfrm>
            <a:off x="182111" y="2662896"/>
            <a:ext cx="118193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Third Horizon (H3)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ZA" sz="2400" b="1" dirty="0">
                <a:solidFill>
                  <a:schemeClr val="accent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Big ideas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about future possibilities; a transformative agenda; inspiring visions of possible futures. The Third Horizon is about transformation and disruption as opposed to incremental changes.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ZA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visionary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mindset dominates the Third Horizon (innovative ideas, new paradigms, new possibilities and new rules, a break from the past).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46B60-480D-E715-1350-22593EEF2113}"/>
              </a:ext>
            </a:extLst>
          </p:cNvPr>
          <p:cNvSpPr txBox="1"/>
          <p:nvPr/>
        </p:nvSpPr>
        <p:spPr>
          <a:xfrm>
            <a:off x="182111" y="4477703"/>
            <a:ext cx="118193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Second Horizon (H2)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ZA" sz="24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 innovations</a:t>
            </a:r>
            <a:r>
              <a:rPr lang="en-ZA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actions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aimed at adapting to change; creating and leveraging new ideas to propel towards new ways of doing things. 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ZA" sz="2400" i="1" u="sng" dirty="0">
                <a:latin typeface="Calibri" panose="020F0502020204030204" pitchFamily="34" charset="0"/>
                <a:cs typeface="Calibri" panose="020F0502020204030204" pitchFamily="34" charset="0"/>
              </a:rPr>
              <a:t>entrepreneur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mindset dominates the Second Horizon (responding to the external environment by creating and managing change;</a:t>
            </a:r>
            <a:r>
              <a:rPr lang="en-ZA" sz="2400" dirty="0">
                <a:latin typeface="Calibri" panose="020F0502020204030204" pitchFamily="34" charset="0"/>
                <a:cs typeface="Calibri" panose="020F0502020204030204" pitchFamily="34" charset="0"/>
              </a:rPr>
              <a:t> innovating to manage constraints</a:t>
            </a:r>
            <a:r>
              <a:rPr lang="en-ZA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6F60BA-71FA-7FDF-0279-4E1591D923C9}"/>
              </a:ext>
            </a:extLst>
          </p:cNvPr>
          <p:cNvSpPr txBox="1"/>
          <p:nvPr/>
        </p:nvSpPr>
        <p:spPr>
          <a:xfrm>
            <a:off x="182113" y="107454"/>
            <a:ext cx="3057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Horizons Model </a:t>
            </a: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8CF128D-555A-3C38-4B71-0808AE1E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3210B-F5FB-B43D-76E5-31693FFD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B79407D-622B-CDBA-CD52-25AA5B38EB6F}"/>
              </a:ext>
            </a:extLst>
          </p:cNvPr>
          <p:cNvCxnSpPr/>
          <p:nvPr/>
        </p:nvCxnSpPr>
        <p:spPr>
          <a:xfrm>
            <a:off x="1395604" y="692147"/>
            <a:ext cx="0" cy="5372100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EB6EAF-1E34-AAD7-14A2-04D9C8178D96}"/>
              </a:ext>
            </a:extLst>
          </p:cNvPr>
          <p:cNvCxnSpPr/>
          <p:nvPr/>
        </p:nvCxnSpPr>
        <p:spPr>
          <a:xfrm>
            <a:off x="1367028" y="6049959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2687F7CA-A6A5-38FA-9A52-6B5F0F92334E}"/>
              </a:ext>
            </a:extLst>
          </p:cNvPr>
          <p:cNvSpPr/>
          <p:nvPr/>
        </p:nvSpPr>
        <p:spPr>
          <a:xfrm>
            <a:off x="1424178" y="1092196"/>
            <a:ext cx="8943975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A5BD6DB-9A6F-28B5-F046-1283FB88AEFB}"/>
              </a:ext>
            </a:extLst>
          </p:cNvPr>
          <p:cNvSpPr/>
          <p:nvPr/>
        </p:nvSpPr>
        <p:spPr>
          <a:xfrm>
            <a:off x="1426425" y="1369240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2404FC-238F-5954-C2A6-85D3FABC48B5}"/>
              </a:ext>
            </a:extLst>
          </p:cNvPr>
          <p:cNvSpPr txBox="1"/>
          <p:nvPr/>
        </p:nvSpPr>
        <p:spPr>
          <a:xfrm>
            <a:off x="10196703" y="6030264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5A3766-DDB7-D552-F61E-8D99CC920EB4}"/>
              </a:ext>
            </a:extLst>
          </p:cNvPr>
          <p:cNvSpPr txBox="1"/>
          <p:nvPr/>
        </p:nvSpPr>
        <p:spPr>
          <a:xfrm>
            <a:off x="128721" y="692147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Pattern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D73633-D78C-4A20-33F0-CBBA19D0A16C}"/>
              </a:ext>
            </a:extLst>
          </p:cNvPr>
          <p:cNvSpPr txBox="1"/>
          <p:nvPr/>
        </p:nvSpPr>
        <p:spPr>
          <a:xfrm>
            <a:off x="1509900" y="851539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C9CBBB-5C5A-9D74-CD7A-58DF8D467D96}"/>
              </a:ext>
            </a:extLst>
          </p:cNvPr>
          <p:cNvSpPr txBox="1"/>
          <p:nvPr/>
        </p:nvSpPr>
        <p:spPr>
          <a:xfrm>
            <a:off x="1509900" y="5116207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CE4B62-47A7-8410-8E33-C405093A18D8}"/>
              </a:ext>
            </a:extLst>
          </p:cNvPr>
          <p:cNvSpPr txBox="1"/>
          <p:nvPr/>
        </p:nvSpPr>
        <p:spPr>
          <a:xfrm>
            <a:off x="1509905" y="4002772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H2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B535670-8B86-A612-7C5F-06613C9D47C2}"/>
              </a:ext>
            </a:extLst>
          </p:cNvPr>
          <p:cNvSpPr/>
          <p:nvPr/>
        </p:nvSpPr>
        <p:spPr>
          <a:xfrm>
            <a:off x="1424178" y="1277934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E6D1D0-9F4C-FB8A-0B51-542382C4998F}"/>
              </a:ext>
            </a:extLst>
          </p:cNvPr>
          <p:cNvSpPr txBox="1"/>
          <p:nvPr/>
        </p:nvSpPr>
        <p:spPr>
          <a:xfrm>
            <a:off x="7112411" y="851539"/>
            <a:ext cx="6030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H2+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D855C2-A07F-3DC4-683A-16B845AF2ECE}"/>
              </a:ext>
            </a:extLst>
          </p:cNvPr>
          <p:cNvSpPr txBox="1"/>
          <p:nvPr/>
        </p:nvSpPr>
        <p:spPr>
          <a:xfrm>
            <a:off x="4021971" y="851539"/>
            <a:ext cx="553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H2-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6B51A0D-D90F-1D6F-069B-4C4F09A12BF9}"/>
              </a:ext>
            </a:extLst>
          </p:cNvPr>
          <p:cNvCxnSpPr>
            <a:cxnSpLocks/>
          </p:cNvCxnSpPr>
          <p:nvPr/>
        </p:nvCxnSpPr>
        <p:spPr>
          <a:xfrm>
            <a:off x="4587520" y="1051594"/>
            <a:ext cx="2537083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F9ED132-296F-B466-D303-D883AE0E2066}"/>
              </a:ext>
            </a:extLst>
          </p:cNvPr>
          <p:cNvSpPr txBox="1"/>
          <p:nvPr/>
        </p:nvSpPr>
        <p:spPr>
          <a:xfrm>
            <a:off x="5348870" y="839964"/>
            <a:ext cx="108427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40FF"/>
                </a:solidFill>
              </a:rPr>
              <a:t>Tension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A2F199-1CAD-BE11-65FE-48EC797D9C03}"/>
              </a:ext>
            </a:extLst>
          </p:cNvPr>
          <p:cNvSpPr txBox="1"/>
          <p:nvPr/>
        </p:nvSpPr>
        <p:spPr>
          <a:xfrm>
            <a:off x="128721" y="11242"/>
            <a:ext cx="3057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</a:rPr>
              <a:t>3 Horizons Model </a:t>
            </a:r>
          </a:p>
        </p:txBody>
      </p:sp>
      <p:pic>
        <p:nvPicPr>
          <p:cNvPr id="13" name="Picture 12" descr="A logo with text on it&#10;&#10;AI-generated content may be incorrect.">
            <a:extLst>
              <a:ext uri="{FF2B5EF4-FFF2-40B4-BE49-F238E27FC236}">
                <a16:creationId xmlns:a16="http://schemas.microsoft.com/office/drawing/2014/main" id="{1EEC8049-3E8D-CEA0-74F3-0C74B450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828" y="3152"/>
            <a:ext cx="1248339" cy="5393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2452BCD-2E24-A089-3C99-C6D1E5B6A815}"/>
              </a:ext>
            </a:extLst>
          </p:cNvPr>
          <p:cNvSpPr/>
          <p:nvPr/>
        </p:nvSpPr>
        <p:spPr>
          <a:xfrm>
            <a:off x="5287910" y="1682987"/>
            <a:ext cx="1701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Transition zone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495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4C6B51-A4EF-6C99-CC51-4C3E6B20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EB0CA8-2E5F-6F41-937A-26E9C5C3211F}"/>
              </a:ext>
            </a:extLst>
          </p:cNvPr>
          <p:cNvSpPr txBox="1"/>
          <p:nvPr/>
        </p:nvSpPr>
        <p:spPr>
          <a:xfrm>
            <a:off x="54864" y="8166"/>
            <a:ext cx="8420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3 Horizons Questions: Group Activity Questions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E67366-8436-CF83-A9E2-93A945333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288549"/>
              </p:ext>
            </p:extLst>
          </p:nvPr>
        </p:nvGraphicFramePr>
        <p:xfrm>
          <a:off x="152400" y="531386"/>
          <a:ext cx="11887199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3844">
                  <a:extLst>
                    <a:ext uri="{9D8B030D-6E8A-4147-A177-3AD203B41FA5}">
                      <a16:colId xmlns:a16="http://schemas.microsoft.com/office/drawing/2014/main" val="1614234623"/>
                    </a:ext>
                  </a:extLst>
                </a:gridCol>
                <a:gridCol w="4383356">
                  <a:extLst>
                    <a:ext uri="{9D8B030D-6E8A-4147-A177-3AD203B41FA5}">
                      <a16:colId xmlns:a16="http://schemas.microsoft.com/office/drawing/2014/main" val="2689884869"/>
                    </a:ext>
                  </a:extLst>
                </a:gridCol>
                <a:gridCol w="3809999">
                  <a:extLst>
                    <a:ext uri="{9D8B030D-6E8A-4147-A177-3AD203B41FA5}">
                      <a16:colId xmlns:a16="http://schemas.microsoft.com/office/drawing/2014/main" val="95992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is business as usual regarding MSP in our country? (</a:t>
                      </a:r>
                      <a:r>
                        <a:rPr lang="en-GB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Assumptions taken for granted by the government, funders and implementing partners as exhibited by “this is how things are done here” mentality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did we get in this situation? (</a:t>
                      </a:r>
                      <a:r>
                        <a:rPr lang="en-GB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Belief systems, values, norms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there anything about the current MSP situation that is valuable and therefore worth preserving?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Imagine it’s 2035  and your MSP is celebrated globally as a model of alignment and integration. What does it look like? How does it function? What has changed in culture and leadership?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GB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values and norms would support the future of </a:t>
                      </a:r>
                      <a:r>
                        <a:rPr lang="en-US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 MSP that </a:t>
                      </a: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 envisage?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examples do you know about where elements of the future of this MSP you have described already exist? (Seeds of hope)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seeds of hope be scaled and spread?</a:t>
                      </a:r>
                      <a:endParaRPr lang="en-GB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innovations do you know about that are responding to the pressures for change which might be growth points of the future MPS that you want? 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Which of these innovations hold better promise for a responsive and fit-for-purpose 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MSP of the </a:t>
                      </a: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future?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innovations be used to create pathways to transition into the envisaged future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MSP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GB" sz="2400" dirty="0"/>
                    </a:p>
                    <a:p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18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9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EE3D204-0C0C-F5F6-215F-21AFF1F44F7B}"/>
              </a:ext>
            </a:extLst>
          </p:cNvPr>
          <p:cNvSpPr txBox="1"/>
          <p:nvPr/>
        </p:nvSpPr>
        <p:spPr>
          <a:xfrm>
            <a:off x="687209" y="2576822"/>
            <a:ext cx="1081758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H1 -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Today’s Reality (Business as Usual)</a:t>
            </a:r>
            <a:endParaRPr lang="en-GB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F4AFB6-4CC7-DDE3-EB5D-94F3B4E3032E}"/>
              </a:ext>
            </a:extLst>
          </p:cNvPr>
          <p:cNvSpPr txBox="1"/>
          <p:nvPr/>
        </p:nvSpPr>
        <p:spPr>
          <a:xfrm>
            <a:off x="182113" y="3831973"/>
            <a:ext cx="11221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To understand and map the current reality in our MSPs</a:t>
            </a: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66E135A-8D43-B3EA-65CB-C0D7485FA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1FD58C-80E4-25F0-D406-A9CC28D856DF}"/>
              </a:ext>
            </a:extLst>
          </p:cNvPr>
          <p:cNvSpPr txBox="1"/>
          <p:nvPr/>
        </p:nvSpPr>
        <p:spPr>
          <a:xfrm>
            <a:off x="135813" y="204969"/>
            <a:ext cx="11314253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13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A75111-48A1-D75D-F909-0051AB2F5162}"/>
              </a:ext>
            </a:extLst>
          </p:cNvPr>
          <p:cNvSpPr txBox="1"/>
          <p:nvPr/>
        </p:nvSpPr>
        <p:spPr>
          <a:xfrm>
            <a:off x="182113" y="2854753"/>
            <a:ext cx="117336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Surface the entrenched problems, assumptions,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system patterns that hold the MSP in its current state.</a:t>
            </a:r>
          </a:p>
          <a:p>
            <a:pPr algn="just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A clear map of current barriers and limiting mental models.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520CC-5BA5-ABC8-02D5-1422D98F2471}"/>
              </a:ext>
            </a:extLst>
          </p:cNvPr>
          <p:cNvSpPr txBox="1"/>
          <p:nvPr/>
        </p:nvSpPr>
        <p:spPr>
          <a:xfrm>
            <a:off x="182113" y="1133816"/>
            <a:ext cx="7375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H1 -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Today’s Reality (Business as Usual)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2B6598-BE7C-62A8-9326-2195CA0F423F}"/>
              </a:ext>
            </a:extLst>
          </p:cNvPr>
          <p:cNvSpPr txBox="1"/>
          <p:nvPr/>
        </p:nvSpPr>
        <p:spPr>
          <a:xfrm>
            <a:off x="182113" y="1979056"/>
            <a:ext cx="4447037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1: Horizon 1</a:t>
            </a:r>
            <a:endParaRPr lang="en-US" sz="2400" b="1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1BA94BC-3112-33D1-089D-32646364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DA60E1-2B21-5951-F51F-5FE3C6515734}"/>
              </a:ext>
            </a:extLst>
          </p:cNvPr>
          <p:cNvSpPr txBox="1"/>
          <p:nvPr/>
        </p:nvSpPr>
        <p:spPr>
          <a:xfrm>
            <a:off x="182113" y="204969"/>
            <a:ext cx="9284616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2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9F35E1-A4FD-5330-4408-FDA59E4E739B}"/>
              </a:ext>
            </a:extLst>
          </p:cNvPr>
          <p:cNvSpPr txBox="1"/>
          <p:nvPr/>
        </p:nvSpPr>
        <p:spPr>
          <a:xfrm>
            <a:off x="523871" y="15422"/>
            <a:ext cx="1152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Group Activity 1: </a:t>
            </a: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What does our MSP look </a:t>
            </a:r>
            <a:r>
              <a:rPr lang="en-GB" sz="2400" b="1" ker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like today?</a:t>
            </a:r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E04581-4199-E9BD-A3C6-473D739920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238828"/>
              </p:ext>
            </p:extLst>
          </p:nvPr>
        </p:nvGraphicFramePr>
        <p:xfrm>
          <a:off x="609600" y="613447"/>
          <a:ext cx="11248572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524">
                  <a:extLst>
                    <a:ext uri="{9D8B030D-6E8A-4147-A177-3AD203B41FA5}">
                      <a16:colId xmlns:a16="http://schemas.microsoft.com/office/drawing/2014/main" val="1614234623"/>
                    </a:ext>
                  </a:extLst>
                </a:gridCol>
                <a:gridCol w="3749524">
                  <a:extLst>
                    <a:ext uri="{9D8B030D-6E8A-4147-A177-3AD203B41FA5}">
                      <a16:colId xmlns:a16="http://schemas.microsoft.com/office/drawing/2014/main" val="2689884869"/>
                    </a:ext>
                  </a:extLst>
                </a:gridCol>
                <a:gridCol w="3749524">
                  <a:extLst>
                    <a:ext uri="{9D8B030D-6E8A-4147-A177-3AD203B41FA5}">
                      <a16:colId xmlns:a16="http://schemas.microsoft.com/office/drawing/2014/main" val="95992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is business as usual regarding MSP in our country? (</a:t>
                      </a:r>
                      <a:r>
                        <a:rPr lang="en-GB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Assumptions taken for granted by the government, funders and implementing partners as exhibited by “this is how things are done here” mentality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did we get in this situation? (</a:t>
                      </a:r>
                      <a:r>
                        <a:rPr lang="en-GB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Belief systems, values, norms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there anything about our current MSP that is valuable and therefore worth preserving?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nutrition financing future do we want?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values and norms would support the future of </a:t>
                      </a: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 financing </a:t>
                      </a: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that you envisage?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examples do you know about where elements of the future of </a:t>
                      </a: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 financing</a:t>
                      </a: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you have described already exist? (Seeds of hope)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can such seeds of hope be scaled and spread?</a:t>
                      </a: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innovations do you know about that are responding to the pressures for change which might be growth points of the future of </a:t>
                      </a:r>
                      <a:r>
                        <a:rPr lang="en-GB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nutrition financing</a:t>
                      </a:r>
                      <a:r>
                        <a:rPr lang="en-ZA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? 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Which of these innovations hold better promise for a responsive and fit-for-purpose </a:t>
                      </a:r>
                      <a:r>
                        <a:rPr lang="en-GB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nutrition financing system of the </a:t>
                      </a:r>
                      <a:r>
                        <a:rPr lang="en-ZA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future?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innovations be used to create pathways to transition into the envisaged future of </a:t>
                      </a:r>
                      <a:r>
                        <a:rPr lang="en-GB" sz="20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nutrition financing?</a:t>
                      </a:r>
                      <a:endParaRPr lang="en-ZA" sz="2000" kern="12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GB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18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28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3D577-E78B-36C7-AE8E-8E9063DF7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242ECB5-136C-08D7-BF5B-4E3BAFC12653}"/>
              </a:ext>
            </a:extLst>
          </p:cNvPr>
          <p:cNvCxnSpPr>
            <a:cxnSpLocks/>
          </p:cNvCxnSpPr>
          <p:nvPr/>
        </p:nvCxnSpPr>
        <p:spPr>
          <a:xfrm flipH="1">
            <a:off x="1285876" y="692910"/>
            <a:ext cx="28574" cy="5793626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4E67F0D-8077-C8E6-6332-BD12B9AB9719}"/>
              </a:ext>
            </a:extLst>
          </p:cNvPr>
          <p:cNvCxnSpPr/>
          <p:nvPr/>
        </p:nvCxnSpPr>
        <p:spPr>
          <a:xfrm>
            <a:off x="1257300" y="6472248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E51C78B0-6E5E-AC87-BA30-CB55719B0404}"/>
              </a:ext>
            </a:extLst>
          </p:cNvPr>
          <p:cNvSpPr/>
          <p:nvPr/>
        </p:nvSpPr>
        <p:spPr>
          <a:xfrm>
            <a:off x="1314450" y="1514485"/>
            <a:ext cx="8943975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5D94594-2BB6-3C4D-FDA6-4EC9117FC79A}"/>
              </a:ext>
            </a:extLst>
          </p:cNvPr>
          <p:cNvSpPr/>
          <p:nvPr/>
        </p:nvSpPr>
        <p:spPr>
          <a:xfrm>
            <a:off x="1316697" y="1791529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CD19E7-8FBD-77B4-B9CC-58C3ABBCF816}"/>
              </a:ext>
            </a:extLst>
          </p:cNvPr>
          <p:cNvSpPr txBox="1"/>
          <p:nvPr/>
        </p:nvSpPr>
        <p:spPr>
          <a:xfrm>
            <a:off x="9858372" y="6427150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DD7048-76DF-63C2-33E5-E39955F69E54}"/>
              </a:ext>
            </a:extLst>
          </p:cNvPr>
          <p:cNvSpPr txBox="1"/>
          <p:nvPr/>
        </p:nvSpPr>
        <p:spPr>
          <a:xfrm>
            <a:off x="185873" y="942982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Pattern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8CDF7F-80E1-BA82-D43E-D304E43F5446}"/>
              </a:ext>
            </a:extLst>
          </p:cNvPr>
          <p:cNvSpPr txBox="1"/>
          <p:nvPr/>
        </p:nvSpPr>
        <p:spPr>
          <a:xfrm>
            <a:off x="1327020" y="127382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2B9B1C-A433-7398-9977-CDE52CF8C990}"/>
              </a:ext>
            </a:extLst>
          </p:cNvPr>
          <p:cNvSpPr txBox="1"/>
          <p:nvPr/>
        </p:nvSpPr>
        <p:spPr>
          <a:xfrm>
            <a:off x="1400172" y="548035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D927A5-5FDC-C2AD-6BF8-3F9683AE0FB0}"/>
              </a:ext>
            </a:extLst>
          </p:cNvPr>
          <p:cNvSpPr txBox="1"/>
          <p:nvPr/>
        </p:nvSpPr>
        <p:spPr>
          <a:xfrm>
            <a:off x="1400177" y="442506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H2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675E966-76C4-A9E5-27E8-CF945D4C4968}"/>
              </a:ext>
            </a:extLst>
          </p:cNvPr>
          <p:cNvSpPr/>
          <p:nvPr/>
        </p:nvSpPr>
        <p:spPr>
          <a:xfrm>
            <a:off x="1314450" y="1700223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C4564E-127D-F921-D4DF-A03FE23330D1}"/>
              </a:ext>
            </a:extLst>
          </p:cNvPr>
          <p:cNvSpPr txBox="1"/>
          <p:nvPr/>
        </p:nvSpPr>
        <p:spPr>
          <a:xfrm>
            <a:off x="1855338" y="571004"/>
            <a:ext cx="2403999" cy="203132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1 (a).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is evident about the failures of our current MSP, given the needs and aspirations of our country?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How did we get here?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B41DCF-1EFC-E6E2-92CE-2FCAFA970071}"/>
              </a:ext>
            </a:extLst>
          </p:cNvPr>
          <p:cNvSpPr txBox="1"/>
          <p:nvPr/>
        </p:nvSpPr>
        <p:spPr>
          <a:xfrm>
            <a:off x="6311724" y="4842622"/>
            <a:ext cx="2403999" cy="147732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1 (b).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elements of our current MSP are valuable and therefore worth preserving?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7D22AD-BBFA-A95E-F4A7-26DB928B8E04}"/>
              </a:ext>
            </a:extLst>
          </p:cNvPr>
          <p:cNvSpPr txBox="1"/>
          <p:nvPr/>
        </p:nvSpPr>
        <p:spPr>
          <a:xfrm>
            <a:off x="157154" y="28572"/>
            <a:ext cx="100566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Horizons Model: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Today’s Reality (Business as Usual)</a:t>
            </a:r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459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B7C33-3CCC-F925-0286-6C1AB2B6A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FC8C8D-5645-B729-607D-27CD15885ABA}"/>
              </a:ext>
            </a:extLst>
          </p:cNvPr>
          <p:cNvSpPr txBox="1"/>
          <p:nvPr/>
        </p:nvSpPr>
        <p:spPr>
          <a:xfrm>
            <a:off x="105509" y="654040"/>
            <a:ext cx="2602522" cy="60016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A — Current System Performance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is not working well in our MSP today?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(coordination, leadership, accountability, resource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mobilisation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data sharing, participation)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Where do we consistently experience breakdowns or bottlenecks?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Planning?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Implementation?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Follow-through?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Communication?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examples demonstrate that our MSP is stuck in “business as usual”?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EC977-F675-04BD-9D78-D0B7CE681C44}"/>
              </a:ext>
            </a:extLst>
          </p:cNvPr>
          <p:cNvSpPr txBox="1"/>
          <p:nvPr/>
        </p:nvSpPr>
        <p:spPr>
          <a:xfrm>
            <a:off x="2801818" y="642317"/>
            <a:ext cx="3235568" cy="600164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B — Current Assumptions, Mindsets &amp;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assumptions underpin how we currently work together across sectors?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(e.g., “finance will not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prioritise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nutrition”, “each sector should work alone”, “data belongs to the ministry that collects it”)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Which of these assumptions are limiting our ability to improve nutrition outcomes?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or attitudes prevent effective multisectoral collaboration?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Defensiveness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Sector competition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Hierarchical decision-making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Weak ownership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9C295E-F300-5EA1-60F7-9E4493F22E6A}"/>
              </a:ext>
            </a:extLst>
          </p:cNvPr>
          <p:cNvSpPr txBox="1"/>
          <p:nvPr/>
        </p:nvSpPr>
        <p:spPr>
          <a:xfrm>
            <a:off x="6342187" y="628233"/>
            <a:ext cx="2438398" cy="40318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C — Current Resource &amp; Capability Gaps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Where do we lack the resources needed to act effectively?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Funding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Human resources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Technical capacity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Data systems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Leadership skills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Which coordination or governance structures are weak or missing?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9FD72-92EE-5AAD-B4F5-8AB71BB3FFB6}"/>
              </a:ext>
            </a:extLst>
          </p:cNvPr>
          <p:cNvSpPr txBox="1"/>
          <p:nvPr/>
        </p:nvSpPr>
        <p:spPr>
          <a:xfrm>
            <a:off x="9190893" y="628233"/>
            <a:ext cx="2743198" cy="42780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D — Leverage Points Hidden in Today’s Reality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working today, even in a small way, that we could build upon?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existing partnerships, champions, policies, community structures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is there untapped potential in the system that is not being used?</a:t>
            </a:r>
          </a:p>
          <a:p>
            <a:pPr lvl="1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sector, youth, religious </a:t>
            </a:r>
            <a:r>
              <a:rPr lang="en-US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organisations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local leaders, agriculture extension, digital tools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6A1EDB-7CE8-19D3-A46B-2677E953B4F4}"/>
              </a:ext>
            </a:extLst>
          </p:cNvPr>
          <p:cNvSpPr txBox="1"/>
          <p:nvPr/>
        </p:nvSpPr>
        <p:spPr>
          <a:xfrm>
            <a:off x="105508" y="-32021"/>
            <a:ext cx="9085385" cy="49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1: Horizon 1 –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Today’s Reality Activity Questions</a:t>
            </a:r>
            <a:endParaRPr lang="en-US" sz="2400" b="1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7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DAEC-BF5D-5F92-1B4F-53AC4E2A2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A18A8B-995F-90F5-DE8A-6A968CFEEF13}"/>
              </a:ext>
            </a:extLst>
          </p:cNvPr>
          <p:cNvSpPr txBox="1"/>
          <p:nvPr/>
        </p:nvSpPr>
        <p:spPr>
          <a:xfrm>
            <a:off x="767119" y="2676130"/>
            <a:ext cx="1065776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Horizon 3- Future </a:t>
            </a:r>
            <a:r>
              <a:rPr lang="en-GB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Vision &amp; </a:t>
            </a:r>
            <a:r>
              <a:rPr lang="en-US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Transformative Change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84B63117-84B6-B78B-1EDF-843B10392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B543F1-6CC4-9C13-8AC2-534963B80371}"/>
              </a:ext>
            </a:extLst>
          </p:cNvPr>
          <p:cNvSpPr txBox="1"/>
          <p:nvPr/>
        </p:nvSpPr>
        <p:spPr>
          <a:xfrm>
            <a:off x="182113" y="486136"/>
            <a:ext cx="9177040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01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945B0-DE47-DA78-E1E6-39225BA36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2DF24C7-5B35-5A39-6C65-EE1FB183B447}"/>
              </a:ext>
            </a:extLst>
          </p:cNvPr>
          <p:cNvSpPr txBox="1"/>
          <p:nvPr/>
        </p:nvSpPr>
        <p:spPr>
          <a:xfrm>
            <a:off x="182113" y="1338746"/>
            <a:ext cx="102826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Horizon 3 - </a:t>
            </a:r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 </a:t>
            </a:r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Vision &amp; </a:t>
            </a:r>
            <a:r>
              <a:rPr lang="en-US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Transformative Change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CC054-0A39-22D0-69CE-5C271EFF1BAF}"/>
              </a:ext>
            </a:extLst>
          </p:cNvPr>
          <p:cNvSpPr txBox="1"/>
          <p:nvPr/>
        </p:nvSpPr>
        <p:spPr>
          <a:xfrm>
            <a:off x="182113" y="2371855"/>
            <a:ext cx="10282622" cy="988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Objective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Envision what a fully functional MSP could look like in 10 years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85AD6077-878B-F345-2DBC-2E5DDD1E6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E69F8A-A8F7-1BA1-73C5-59EE6314E27A}"/>
              </a:ext>
            </a:extLst>
          </p:cNvPr>
          <p:cNvSpPr txBox="1"/>
          <p:nvPr/>
        </p:nvSpPr>
        <p:spPr>
          <a:xfrm>
            <a:off x="182113" y="204969"/>
            <a:ext cx="9230828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4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F472-5B83-7861-4D8A-5A8A907E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CFB535-1A28-17CF-1D2A-B0E25D41AE5D}"/>
              </a:ext>
            </a:extLst>
          </p:cNvPr>
          <p:cNvSpPr txBox="1"/>
          <p:nvPr/>
        </p:nvSpPr>
        <p:spPr>
          <a:xfrm>
            <a:off x="433752" y="15422"/>
            <a:ext cx="1182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Group Activity 2: “</a:t>
            </a:r>
            <a:r>
              <a:rPr lang="en-GB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It’s 2030, our MSP has transformed. What does success look like?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61355F-E06F-BE2A-5488-8CCD8F452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052566"/>
              </p:ext>
            </p:extLst>
          </p:nvPr>
        </p:nvGraphicFramePr>
        <p:xfrm>
          <a:off x="609600" y="531386"/>
          <a:ext cx="11248572" cy="6207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7292">
                  <a:extLst>
                    <a:ext uri="{9D8B030D-6E8A-4147-A177-3AD203B41FA5}">
                      <a16:colId xmlns:a16="http://schemas.microsoft.com/office/drawing/2014/main" val="1614234623"/>
                    </a:ext>
                  </a:extLst>
                </a:gridCol>
                <a:gridCol w="4747846">
                  <a:extLst>
                    <a:ext uri="{9D8B030D-6E8A-4147-A177-3AD203B41FA5}">
                      <a16:colId xmlns:a16="http://schemas.microsoft.com/office/drawing/2014/main" val="2689884869"/>
                    </a:ext>
                  </a:extLst>
                </a:gridCol>
                <a:gridCol w="3253434">
                  <a:extLst>
                    <a:ext uri="{9D8B030D-6E8A-4147-A177-3AD203B41FA5}">
                      <a16:colId xmlns:a16="http://schemas.microsoft.com/office/drawing/2014/main" val="959921347"/>
                    </a:ext>
                  </a:extLst>
                </a:gridCol>
              </a:tblGrid>
              <a:tr h="4469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5599"/>
                  </a:ext>
                </a:extLst>
              </a:tr>
              <a:tr h="575071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What is business as usual regarding nutrition financing in your country/region? (Assumptions taken for granted by governments, funders and implementing partners – this is how things are done; assumed will always be there)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How did we get in this situation? (Belief systems, values, norms)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 there anything about the current situation that is valuable and therefore worth preserving?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Im</a:t>
                      </a:r>
                      <a:r>
                        <a:rPr lang="en-US" sz="2000" b="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US" sz="2000" b="0" i="1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gine it’s 2035  and your MSP is celebrated globally as a model of alignment and integration</a:t>
                      </a:r>
                      <a:r>
                        <a:rPr lang="en-US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What does it look like? How does it function? What has changed in our culture and leadership?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GB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values and norms would support the future of </a:t>
                      </a:r>
                      <a:r>
                        <a:rPr lang="en-US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 MSP that </a:t>
                      </a: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you envisage?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examples do you know about where elements of the future of the MSP you have described already exist? (Seeds of hope)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i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seeds of hope be scaled and spread?</a:t>
                      </a:r>
                      <a:endParaRPr lang="en-GB" sz="2000" i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ZA" sz="18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innovations do you know about that are responding to the pressures for change which might be growth points of the future of </a:t>
                      </a: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 financing</a:t>
                      </a:r>
                      <a:r>
                        <a:rPr lang="en-ZA" sz="18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? 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180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18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Which of these innovations hold better promise for a responsive and fit-for-purpose </a:t>
                      </a: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 financing system of the </a:t>
                      </a:r>
                      <a:r>
                        <a:rPr lang="en-ZA" sz="18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future?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180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180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innovations be used to create pathways to transition into the envisaged future of </a:t>
                      </a:r>
                      <a:r>
                        <a:rPr lang="en-GB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nutrition financing?</a:t>
                      </a:r>
                      <a:endParaRPr lang="en-ZA" sz="1800" kern="12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18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0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783C5-1EE1-FF33-B8A1-FCEDC2C46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A1D3A97-4138-21FC-CABF-C31707AFBC40}"/>
              </a:ext>
            </a:extLst>
          </p:cNvPr>
          <p:cNvCxnSpPr>
            <a:cxnSpLocks/>
          </p:cNvCxnSpPr>
          <p:nvPr/>
        </p:nvCxnSpPr>
        <p:spPr>
          <a:xfrm flipH="1">
            <a:off x="1285876" y="692910"/>
            <a:ext cx="28574" cy="5793626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A96ACCC-0BE9-A5C4-D7DF-F6DD6F8C0840}"/>
              </a:ext>
            </a:extLst>
          </p:cNvPr>
          <p:cNvCxnSpPr/>
          <p:nvPr/>
        </p:nvCxnSpPr>
        <p:spPr>
          <a:xfrm>
            <a:off x="1257300" y="6472248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021BFD5D-741B-F5D9-962F-5A96B4FC1912}"/>
              </a:ext>
            </a:extLst>
          </p:cNvPr>
          <p:cNvSpPr/>
          <p:nvPr/>
        </p:nvSpPr>
        <p:spPr>
          <a:xfrm>
            <a:off x="1314450" y="1514485"/>
            <a:ext cx="9259765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64CF950A-9BEC-ABEB-979B-34774D96173A}"/>
              </a:ext>
            </a:extLst>
          </p:cNvPr>
          <p:cNvSpPr/>
          <p:nvPr/>
        </p:nvSpPr>
        <p:spPr>
          <a:xfrm>
            <a:off x="1316697" y="1791529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8BD624-625B-3E94-2288-38F656047BFA}"/>
              </a:ext>
            </a:extLst>
          </p:cNvPr>
          <p:cNvSpPr txBox="1"/>
          <p:nvPr/>
        </p:nvSpPr>
        <p:spPr>
          <a:xfrm>
            <a:off x="9858372" y="6427150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66C93A-1E18-35B6-6E1F-730C6C5E9BA3}"/>
              </a:ext>
            </a:extLst>
          </p:cNvPr>
          <p:cNvSpPr txBox="1"/>
          <p:nvPr/>
        </p:nvSpPr>
        <p:spPr>
          <a:xfrm>
            <a:off x="185873" y="942982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Pattern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63D085-E085-110C-0EF7-E87655EB2867}"/>
              </a:ext>
            </a:extLst>
          </p:cNvPr>
          <p:cNvSpPr txBox="1"/>
          <p:nvPr/>
        </p:nvSpPr>
        <p:spPr>
          <a:xfrm>
            <a:off x="1400172" y="127382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D6C762-BA0F-4868-36F4-0D87A6F2F3D5}"/>
              </a:ext>
            </a:extLst>
          </p:cNvPr>
          <p:cNvSpPr txBox="1"/>
          <p:nvPr/>
        </p:nvSpPr>
        <p:spPr>
          <a:xfrm>
            <a:off x="1400172" y="548035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10D563-0AAE-4027-2BEB-297A8CFDECB5}"/>
              </a:ext>
            </a:extLst>
          </p:cNvPr>
          <p:cNvSpPr txBox="1"/>
          <p:nvPr/>
        </p:nvSpPr>
        <p:spPr>
          <a:xfrm>
            <a:off x="1400177" y="442506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H2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9FC4489-A663-26CC-9345-972BFC65523C}"/>
              </a:ext>
            </a:extLst>
          </p:cNvPr>
          <p:cNvSpPr/>
          <p:nvPr/>
        </p:nvSpPr>
        <p:spPr>
          <a:xfrm>
            <a:off x="1314450" y="1700223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E12C19-8D4C-AAE2-4367-45BDFBF14372}"/>
              </a:ext>
            </a:extLst>
          </p:cNvPr>
          <p:cNvSpPr txBox="1"/>
          <p:nvPr/>
        </p:nvSpPr>
        <p:spPr>
          <a:xfrm>
            <a:off x="8016015" y="638826"/>
            <a:ext cx="2293291" cy="230832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2 (a).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visions do we have for the future MSP we want?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trends are gathering momentum towards the future MSP that we want?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38B3C-4AFB-873C-675E-CA1F7E5995DE}"/>
              </a:ext>
            </a:extLst>
          </p:cNvPr>
          <p:cNvSpPr txBox="1"/>
          <p:nvPr/>
        </p:nvSpPr>
        <p:spPr>
          <a:xfrm>
            <a:off x="2310488" y="4901428"/>
            <a:ext cx="2204364" cy="147732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2 (b).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are the seeds of hope that we can see in the current MSP and elsewhere?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AEE3F-4702-45F0-73AC-FD3EF7120B27}"/>
              </a:ext>
            </a:extLst>
          </p:cNvPr>
          <p:cNvSpPr txBox="1"/>
          <p:nvPr/>
        </p:nvSpPr>
        <p:spPr>
          <a:xfrm>
            <a:off x="157153" y="28572"/>
            <a:ext cx="109629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Horizons Model: H3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Future Vision (Transformative Change)</a:t>
            </a:r>
          </a:p>
        </p:txBody>
      </p:sp>
    </p:spTree>
    <p:extLst>
      <p:ext uri="{BB962C8B-B14F-4D97-AF65-F5344CB8AC3E}">
        <p14:creationId xmlns:p14="http://schemas.microsoft.com/office/powerpoint/2010/main" val="85231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BEAAD4-9BC2-8EB7-63E5-F2D86CFEB9AF}"/>
              </a:ext>
            </a:extLst>
          </p:cNvPr>
          <p:cNvSpPr txBox="1"/>
          <p:nvPr/>
        </p:nvSpPr>
        <p:spPr>
          <a:xfrm>
            <a:off x="182113" y="2669027"/>
            <a:ext cx="111032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Build a bold, shared vision of a fully transformed MSP in 2035.</a:t>
            </a:r>
          </a:p>
          <a:p>
            <a:pPr>
              <a:buNone/>
            </a:pP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Output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Future-ready design principles to guide long-term system transformation.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8ED70B-410F-743C-DD3B-AB6AD3BF72AF}"/>
              </a:ext>
            </a:extLst>
          </p:cNvPr>
          <p:cNvSpPr txBox="1"/>
          <p:nvPr/>
        </p:nvSpPr>
        <p:spPr>
          <a:xfrm>
            <a:off x="182113" y="1079170"/>
            <a:ext cx="7375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H3 - </a:t>
            </a:r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 </a:t>
            </a:r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Vision - </a:t>
            </a:r>
            <a:r>
              <a:rPr lang="en-US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Transformative Change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E6B66F-97DA-C93C-3836-09E094756517}"/>
              </a:ext>
            </a:extLst>
          </p:cNvPr>
          <p:cNvSpPr txBox="1"/>
          <p:nvPr/>
        </p:nvSpPr>
        <p:spPr>
          <a:xfrm>
            <a:off x="182113" y="1858870"/>
            <a:ext cx="6096000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2: Horizon 3</a:t>
            </a:r>
            <a:endParaRPr lang="en-US" sz="24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1C8A026-EBDA-3C2B-1DE9-733A13DBD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482771-0F36-E911-2DE3-90BC3ABB70A6}"/>
              </a:ext>
            </a:extLst>
          </p:cNvPr>
          <p:cNvSpPr txBox="1"/>
          <p:nvPr/>
        </p:nvSpPr>
        <p:spPr>
          <a:xfrm>
            <a:off x="182113" y="349996"/>
            <a:ext cx="9217381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4721D-E69F-D87F-CD1F-A18CD4955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A82DE0-40FE-4FB0-BC2E-C8BF5B6625DF}"/>
              </a:ext>
            </a:extLst>
          </p:cNvPr>
          <p:cNvSpPr txBox="1"/>
          <p:nvPr/>
        </p:nvSpPr>
        <p:spPr>
          <a:xfrm>
            <a:off x="105509" y="476017"/>
            <a:ext cx="2215662" cy="62478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A — Future System Performance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Imagine it is 2035 and our MSP is a success story.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does high performance look like?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Coordination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Resource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mobilisation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Data-driven action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Equity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Partnership effectiveness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How do sectors work together in this future?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joint planning, integrated budgets, shared dashboards, cross-sector teams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8CDD1-3C22-F8B8-A0DD-0B2B7255B176}"/>
              </a:ext>
            </a:extLst>
          </p:cNvPr>
          <p:cNvSpPr txBox="1"/>
          <p:nvPr/>
        </p:nvSpPr>
        <p:spPr>
          <a:xfrm>
            <a:off x="2438401" y="457926"/>
            <a:ext cx="2368060" cy="62478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B — Future Culture, Leadership &amp;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leadership culture exists in 2035?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Shared accountability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Trust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Adaptive leadership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Transparency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Collaboration across hierarchy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mindsets define the MSP in 2035?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e.g., “nutrition is everyone’s responsibility”, “we succeed when we act together”, “data belongs to the system”)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behaviours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enable consistent follow-through and results?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C7410C-7CAB-85EA-B744-941DDE6C01B5}"/>
              </a:ext>
            </a:extLst>
          </p:cNvPr>
          <p:cNvSpPr txBox="1"/>
          <p:nvPr/>
        </p:nvSpPr>
        <p:spPr>
          <a:xfrm>
            <a:off x="4906106" y="457926"/>
            <a:ext cx="3124202" cy="62478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C — Future Structures, Processes &amp; Financing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future governance structures make alignment effortless?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dedicated coordination unit?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Joint budgeting mechanisms?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Inter-ministerial delivery platforms?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District/County-level decision autonomy?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does sustainable financing look like in 2035?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Pooled funds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Innovative health/nutrition levies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Private sector co-investment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Domestic resource mobilization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How is data used in 2035?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Real-time dashboards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Predictive analytics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Community feedback loops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04A23D-4C4E-82EC-1E70-EE84023F11E5}"/>
              </a:ext>
            </a:extLst>
          </p:cNvPr>
          <p:cNvSpPr txBox="1"/>
          <p:nvPr/>
        </p:nvSpPr>
        <p:spPr>
          <a:xfrm>
            <a:off x="8147538" y="476017"/>
            <a:ext cx="2086708" cy="60016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D — Future Impact &amp; Equity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benefits the most in this future system—and how do you know?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children, adolescents, women, rural households, vulnerable groups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measurable improvements define success in 2035?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Stunting reduction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Coverage of key interventions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protection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to services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Cross-sector responsiveness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09BA52-0EEC-29AC-192F-A3ED700C1E87}"/>
              </a:ext>
            </a:extLst>
          </p:cNvPr>
          <p:cNvSpPr txBox="1"/>
          <p:nvPr/>
        </p:nvSpPr>
        <p:spPr>
          <a:xfrm>
            <a:off x="10292861" y="476017"/>
            <a:ext cx="1852246" cy="600164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E — </a:t>
            </a:r>
            <a:r>
              <a:rPr lang="en-US" sz="1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Backcasting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(Connecting H3 to H2)</a:t>
            </a:r>
          </a:p>
          <a:p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NB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b="1" i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be done after Horizon 2 mapping</a:t>
            </a:r>
          </a:p>
          <a:p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must be true 10 years earlier (2025–2026) for this future to exist?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Horizon 2 innovations identified earlier are essential to enable this future?</a:t>
            </a: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C0C6D-58F7-1D0A-9258-82AF6FE7BB18}"/>
              </a:ext>
            </a:extLst>
          </p:cNvPr>
          <p:cNvSpPr txBox="1"/>
          <p:nvPr/>
        </p:nvSpPr>
        <p:spPr>
          <a:xfrm>
            <a:off x="58614" y="6533"/>
            <a:ext cx="94956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2: Horizon 3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– Future Vision Activity Questions</a:t>
            </a:r>
          </a:p>
        </p:txBody>
      </p:sp>
    </p:spTree>
    <p:extLst>
      <p:ext uri="{BB962C8B-B14F-4D97-AF65-F5344CB8AC3E}">
        <p14:creationId xmlns:p14="http://schemas.microsoft.com/office/powerpoint/2010/main" val="35629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C89D1-EF2D-A6EB-26AA-7826C0E90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F6CB814-DDCF-A409-096D-005A5565F089}"/>
              </a:ext>
            </a:extLst>
          </p:cNvPr>
          <p:cNvSpPr txBox="1"/>
          <p:nvPr/>
        </p:nvSpPr>
        <p:spPr>
          <a:xfrm>
            <a:off x="921700" y="3054492"/>
            <a:ext cx="9862015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Horizon 2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- Emerging Innovations &amp; Transition Zone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AB2DA1D-B117-3A50-22BC-9DD232990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8CC3F5-8235-E066-87B4-71EF2CB5D096}"/>
              </a:ext>
            </a:extLst>
          </p:cNvPr>
          <p:cNvSpPr txBox="1"/>
          <p:nvPr/>
        </p:nvSpPr>
        <p:spPr>
          <a:xfrm>
            <a:off x="182112" y="204969"/>
            <a:ext cx="986201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7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2DCFC-EDEC-2646-1F02-1ADDFE55C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09A060-85F5-9F7B-7C5C-9193CD3D02D5}"/>
              </a:ext>
            </a:extLst>
          </p:cNvPr>
          <p:cNvSpPr txBox="1"/>
          <p:nvPr/>
        </p:nvSpPr>
        <p:spPr>
          <a:xfrm>
            <a:off x="182113" y="1211613"/>
            <a:ext cx="7375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Emerging Innovations &amp; Transition Zone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58F2E-3C70-9497-05FE-48489FCB15E8}"/>
              </a:ext>
            </a:extLst>
          </p:cNvPr>
          <p:cNvSpPr txBox="1"/>
          <p:nvPr/>
        </p:nvSpPr>
        <p:spPr>
          <a:xfrm>
            <a:off x="182113" y="2014143"/>
            <a:ext cx="11056345" cy="988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Objective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Identify practical innovations and transitional actions that could shift the MSP system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3828DE6-F99C-B3C1-F0BA-940E05683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69065A-246D-10E2-D228-CC0146262E17}"/>
              </a:ext>
            </a:extLst>
          </p:cNvPr>
          <p:cNvSpPr txBox="1"/>
          <p:nvPr/>
        </p:nvSpPr>
        <p:spPr>
          <a:xfrm>
            <a:off x="182113" y="308415"/>
            <a:ext cx="9311511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6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F3B3F-2BEE-3411-DF40-43E6522B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BECB47-1401-0ED7-E527-D4925F090939}"/>
              </a:ext>
            </a:extLst>
          </p:cNvPr>
          <p:cNvSpPr txBox="1"/>
          <p:nvPr/>
        </p:nvSpPr>
        <p:spPr>
          <a:xfrm>
            <a:off x="523872" y="15422"/>
            <a:ext cx="11166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Group Activity 3: </a:t>
            </a:r>
            <a:r>
              <a:rPr lang="en-ZA" sz="2400" b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ZA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hich innovations hold the most promise regarding </a:t>
            </a:r>
            <a:r>
              <a:rPr lang="en-ZA" sz="2400" b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future MSP?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229D53-7D7C-0EEF-8A10-9E29FE2026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304575"/>
              </p:ext>
            </p:extLst>
          </p:nvPr>
        </p:nvGraphicFramePr>
        <p:xfrm>
          <a:off x="609600" y="531386"/>
          <a:ext cx="11248572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524">
                  <a:extLst>
                    <a:ext uri="{9D8B030D-6E8A-4147-A177-3AD203B41FA5}">
                      <a16:colId xmlns:a16="http://schemas.microsoft.com/office/drawing/2014/main" val="1614234623"/>
                    </a:ext>
                  </a:extLst>
                </a:gridCol>
                <a:gridCol w="3749524">
                  <a:extLst>
                    <a:ext uri="{9D8B030D-6E8A-4147-A177-3AD203B41FA5}">
                      <a16:colId xmlns:a16="http://schemas.microsoft.com/office/drawing/2014/main" val="2689884869"/>
                    </a:ext>
                  </a:extLst>
                </a:gridCol>
                <a:gridCol w="3749524">
                  <a:extLst>
                    <a:ext uri="{9D8B030D-6E8A-4147-A177-3AD203B41FA5}">
                      <a16:colId xmlns:a16="http://schemas.microsoft.com/office/drawing/2014/main" val="95992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H1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H3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H2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5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What is business as usual regarding nutrition financing in your country/region? (Assumptions taken for granted by governments, funders and implementing partners – this is how things are done; assumed will always be there)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How did we get in this situation? (Belief systems, values, norms)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Is there anything about the current situation that is valuable and therefore worth preserving?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What nutrition financing future do we want?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What values and norms would support the future of </a:t>
                      </a: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nutrition financing </a:t>
                      </a: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that you envisage?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What examples do you know about where elements of the future of </a:t>
                      </a:r>
                      <a:r>
                        <a:rPr lang="en-GB" sz="200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nutrition financing</a:t>
                      </a: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 you have described already exist? (Seeds of hope)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How can such seeds of hope be scaled and spread?</a:t>
                      </a:r>
                      <a:endParaRPr lang="en-GB" sz="2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What innovations do you know about that are responding to the pressures for change which might be change pathways for the future MPS that you want? 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Which of these innovations hold better promise for a responsive and fit-for-purpose 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MSP of the </a:t>
                      </a: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future?</a:t>
                      </a:r>
                    </a:p>
                    <a:p>
                      <a:pPr marL="457200" indent="-457200">
                        <a:buAutoNum type="arabicPeriod"/>
                      </a:pP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457200" indent="-457200">
                        <a:buAutoNum type="arabicPeriod"/>
                      </a:pPr>
                      <a:r>
                        <a:rPr lang="en-ZA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 can such innovations be used to create pathways to transition into the envisaged future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MSP</a:t>
                      </a:r>
                      <a:r>
                        <a:rPr lang="en-GB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n-ZA" sz="20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18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4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25D6C-B457-150C-1745-7AF5B8B02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D25C252-0499-6FA4-A0AB-25E4FB380035}"/>
              </a:ext>
            </a:extLst>
          </p:cNvPr>
          <p:cNvCxnSpPr>
            <a:cxnSpLocks/>
          </p:cNvCxnSpPr>
          <p:nvPr/>
        </p:nvCxnSpPr>
        <p:spPr>
          <a:xfrm flipH="1">
            <a:off x="1285876" y="692910"/>
            <a:ext cx="28574" cy="5793626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617813-6C02-A1FC-E3E4-3CC129E3F86C}"/>
              </a:ext>
            </a:extLst>
          </p:cNvPr>
          <p:cNvCxnSpPr/>
          <p:nvPr/>
        </p:nvCxnSpPr>
        <p:spPr>
          <a:xfrm>
            <a:off x="1257300" y="6472248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AD8E328E-7B2B-6020-302C-53A0836A1E27}"/>
              </a:ext>
            </a:extLst>
          </p:cNvPr>
          <p:cNvSpPr/>
          <p:nvPr/>
        </p:nvSpPr>
        <p:spPr>
          <a:xfrm>
            <a:off x="1314450" y="1514485"/>
            <a:ext cx="8943975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8044E778-9B38-8304-5EF5-2A823810970C}"/>
              </a:ext>
            </a:extLst>
          </p:cNvPr>
          <p:cNvSpPr/>
          <p:nvPr/>
        </p:nvSpPr>
        <p:spPr>
          <a:xfrm>
            <a:off x="1316697" y="1791529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DA2919-9D7A-2031-EAB1-0B3C0892255E}"/>
              </a:ext>
            </a:extLst>
          </p:cNvPr>
          <p:cNvSpPr txBox="1"/>
          <p:nvPr/>
        </p:nvSpPr>
        <p:spPr>
          <a:xfrm>
            <a:off x="9858372" y="6427150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B0FCF5-5172-3935-E6FF-414DA04235B6}"/>
              </a:ext>
            </a:extLst>
          </p:cNvPr>
          <p:cNvSpPr txBox="1"/>
          <p:nvPr/>
        </p:nvSpPr>
        <p:spPr>
          <a:xfrm>
            <a:off x="143009" y="802306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Pattern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690F1A-86CD-00E5-246B-8E3730251FD6}"/>
              </a:ext>
            </a:extLst>
          </p:cNvPr>
          <p:cNvSpPr txBox="1"/>
          <p:nvPr/>
        </p:nvSpPr>
        <p:spPr>
          <a:xfrm>
            <a:off x="1400172" y="127382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05A71E-D261-E881-1CA8-038E16FEA560}"/>
              </a:ext>
            </a:extLst>
          </p:cNvPr>
          <p:cNvSpPr txBox="1"/>
          <p:nvPr/>
        </p:nvSpPr>
        <p:spPr>
          <a:xfrm>
            <a:off x="1400172" y="548035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4D89CF-E3D2-EC1B-BEA4-CABE36405693}"/>
              </a:ext>
            </a:extLst>
          </p:cNvPr>
          <p:cNvSpPr txBox="1"/>
          <p:nvPr/>
        </p:nvSpPr>
        <p:spPr>
          <a:xfrm>
            <a:off x="1400177" y="442506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H2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10055D0-CDE7-75A8-4AD9-C0E6E64F651A}"/>
              </a:ext>
            </a:extLst>
          </p:cNvPr>
          <p:cNvSpPr/>
          <p:nvPr/>
        </p:nvSpPr>
        <p:spPr>
          <a:xfrm>
            <a:off x="1314450" y="1700223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EA406A-0719-D73F-EF85-742D4ACFDBDA}"/>
              </a:ext>
            </a:extLst>
          </p:cNvPr>
          <p:cNvSpPr txBox="1"/>
          <p:nvPr/>
        </p:nvSpPr>
        <p:spPr>
          <a:xfrm>
            <a:off x="4828798" y="692910"/>
            <a:ext cx="2232357" cy="2031325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3.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innovations do you know of that could be leveraged as change pathways for the future MSP you want?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F3195D-C3AA-0190-6E1D-9A7111C2D261}"/>
              </a:ext>
            </a:extLst>
          </p:cNvPr>
          <p:cNvSpPr txBox="1"/>
          <p:nvPr/>
        </p:nvSpPr>
        <p:spPr>
          <a:xfrm>
            <a:off x="157154" y="28572"/>
            <a:ext cx="10634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ZA" sz="2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Horizons Model: H2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Transition Zone (Innovation &amp; Experiments)</a:t>
            </a:r>
          </a:p>
        </p:txBody>
      </p:sp>
    </p:spTree>
    <p:extLst>
      <p:ext uri="{BB962C8B-B14F-4D97-AF65-F5344CB8AC3E}">
        <p14:creationId xmlns:p14="http://schemas.microsoft.com/office/powerpoint/2010/main" val="66492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264BF-3456-AAEB-40F5-11766D5F9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26B73BD-CADB-0F3D-A5D8-DDB93EAA7683}"/>
              </a:ext>
            </a:extLst>
          </p:cNvPr>
          <p:cNvSpPr txBox="1"/>
          <p:nvPr/>
        </p:nvSpPr>
        <p:spPr>
          <a:xfrm>
            <a:off x="182113" y="907500"/>
            <a:ext cx="7375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H2 -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Emerging Innovations &amp; Transition Zone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519727-B702-D5D3-1367-C80E57C73BD8}"/>
              </a:ext>
            </a:extLst>
          </p:cNvPr>
          <p:cNvSpPr txBox="1"/>
          <p:nvPr/>
        </p:nvSpPr>
        <p:spPr>
          <a:xfrm>
            <a:off x="182113" y="1838902"/>
            <a:ext cx="1169080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3: Horizon 2</a:t>
            </a:r>
            <a:endParaRPr lang="en-US" sz="24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Help participants identify  transitional innovations, challenge existing assumptions, and explore emerging possibilities using Horizon 2 thinking.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09EA09-FF00-07D7-D660-754E650FAFB4}"/>
              </a:ext>
            </a:extLst>
          </p:cNvPr>
          <p:cNvSpPr txBox="1"/>
          <p:nvPr/>
        </p:nvSpPr>
        <p:spPr>
          <a:xfrm>
            <a:off x="89215" y="3546344"/>
            <a:ext cx="11876595" cy="2260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Output from Group Activity 3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set of clearly articulated Horizon 2 innovations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shared understanding of which current assumptions need to shift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Identification of new models, partners, and underserved populations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good perspective for connecting Horizon 1 to Horizon 3</a:t>
            </a: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1627B0-0BE3-4DF1-41E9-DE150B1BB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9049F7-5CAA-A1E6-FAB0-D9FD386794ED}"/>
              </a:ext>
            </a:extLst>
          </p:cNvPr>
          <p:cNvSpPr txBox="1"/>
          <p:nvPr/>
        </p:nvSpPr>
        <p:spPr>
          <a:xfrm>
            <a:off x="182113" y="204969"/>
            <a:ext cx="9311511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38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BA24F6-4BE2-3CF3-8E2B-ADC4585ABF22}"/>
              </a:ext>
            </a:extLst>
          </p:cNvPr>
          <p:cNvSpPr txBox="1"/>
          <p:nvPr/>
        </p:nvSpPr>
        <p:spPr>
          <a:xfrm>
            <a:off x="211016" y="580687"/>
            <a:ext cx="3774829" cy="62478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A — Challenging Current Assumptions</a:t>
            </a:r>
          </a:p>
          <a:p>
            <a:pPr algn="just"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These questions help participants surface the “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rules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” and </a:t>
            </a:r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assumptions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that limit today’s MSP performance.</a:t>
            </a:r>
          </a:p>
          <a:p>
            <a:pPr algn="just">
              <a:buNone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Which current assumptions about how the MSP works will be most challenged as new ways of working emerge?</a:t>
            </a:r>
          </a:p>
          <a:p>
            <a:pPr lvl="1"/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Examples: assumptions about sector silos, budgeting processes, who leads coordination, data ownership, etc.</a:t>
            </a:r>
          </a:p>
          <a:p>
            <a:pPr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Which existing practices are most vulnerable to emerging changes (new policies, technologies, community expectations, funding streams)?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Are there any current assumptions that are actually being strengthened by emerging trends?</a:t>
            </a:r>
          </a:p>
          <a:p>
            <a:pPr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Pick one strengthened assumption and briefly explain why it will become stronger due to emerging trends.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6298CE-B59C-DEAC-4360-7AB8086613F4}"/>
              </a:ext>
            </a:extLst>
          </p:cNvPr>
          <p:cNvSpPr txBox="1"/>
          <p:nvPr/>
        </p:nvSpPr>
        <p:spPr>
          <a:xfrm>
            <a:off x="4161700" y="580687"/>
            <a:ext cx="3669316" cy="62478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B — Reimagining Possibilities in Horizon 2</a:t>
            </a:r>
          </a:p>
          <a:p>
            <a:pPr>
              <a:buNone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Use these questions to think beyond incremental improvements and explore new options.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How could the emerging changes (e.g., digital tools, new funding mechanisms, stronger community voice, political momentum) enable entirely new ways of delivering nutrition services?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New coordination processes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New multisectoral linkages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New service models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Is there an alternative model for running the MSP that could replace or complement the current model?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Examples: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rotating chair model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 joint-planning &amp; budgeting unit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An MSP hosted in a neutral coordination office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Community-led monitoring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8FD14-5F12-85E0-7771-191E2CBF2722}"/>
              </a:ext>
            </a:extLst>
          </p:cNvPr>
          <p:cNvSpPr txBox="1"/>
          <p:nvPr/>
        </p:nvSpPr>
        <p:spPr>
          <a:xfrm>
            <a:off x="7995138" y="580687"/>
            <a:ext cx="3985846" cy="62478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SECTION C — Exploring New System Configurations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new or emerging partnerships could reshape the nutrition ecosystem?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Private sector?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Social protection programs?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Agriculture extension?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Youth groups?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Religious and traditional leaders?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Are there new production or service delivery processes we could test (e.g., integrated outreach, bundled services, cross-sector dashboards)?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What new, previously underserved groups (“emerging customer segments”) could be reached through Horizon 2 innovations?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Adolescent mothers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Young fathers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Informal workers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Remote rural communities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Refugees or migrants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2E0AD4-03FB-3E2E-27D4-1F2DE6B7E5FD}"/>
              </a:ext>
            </a:extLst>
          </p:cNvPr>
          <p:cNvSpPr txBox="1"/>
          <p:nvPr/>
        </p:nvSpPr>
        <p:spPr>
          <a:xfrm>
            <a:off x="175846" y="119022"/>
            <a:ext cx="94956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Group Activity 3: Horizon 2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– Transitional Innovations Activity Questions</a:t>
            </a:r>
          </a:p>
        </p:txBody>
      </p:sp>
    </p:spTree>
    <p:extLst>
      <p:ext uri="{BB962C8B-B14F-4D97-AF65-F5344CB8AC3E}">
        <p14:creationId xmlns:p14="http://schemas.microsoft.com/office/powerpoint/2010/main" val="13478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D9143-FDFB-9D45-D5B2-54F023001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F1FEF6-C3E4-DF3A-FD75-350E98054629}"/>
              </a:ext>
            </a:extLst>
          </p:cNvPr>
          <p:cNvSpPr txBox="1"/>
          <p:nvPr/>
        </p:nvSpPr>
        <p:spPr>
          <a:xfrm>
            <a:off x="182113" y="2676130"/>
            <a:ext cx="11597511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Horizons - </a:t>
            </a:r>
            <a:r>
              <a:rPr lang="en-US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Horizons &amp; Making Commitments  </a:t>
            </a: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F748E52-311E-1451-6A45-1E9A605C9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0F04D5-C2DA-E829-E3E7-A1FC63E060E5}"/>
              </a:ext>
            </a:extLst>
          </p:cNvPr>
          <p:cNvSpPr txBox="1"/>
          <p:nvPr/>
        </p:nvSpPr>
        <p:spPr>
          <a:xfrm>
            <a:off x="182113" y="486136"/>
            <a:ext cx="9499769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90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6C5FD-340E-781F-3303-DE986D34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07572C1-FCC7-3ECE-9B90-7F0CC5088157}"/>
              </a:ext>
            </a:extLst>
          </p:cNvPr>
          <p:cNvSpPr txBox="1"/>
          <p:nvPr/>
        </p:nvSpPr>
        <p:spPr>
          <a:xfrm>
            <a:off x="182112" y="1154426"/>
            <a:ext cx="10485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Horizons - </a:t>
            </a:r>
            <a:r>
              <a:rPr lang="en-US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Horizons &amp; Making Commitments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AD85FC-004F-EEE5-F142-9EC8DB6F196C}"/>
              </a:ext>
            </a:extLst>
          </p:cNvPr>
          <p:cNvSpPr txBox="1"/>
          <p:nvPr/>
        </p:nvSpPr>
        <p:spPr>
          <a:xfrm>
            <a:off x="182113" y="2122209"/>
            <a:ext cx="11827774" cy="3066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Objectives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help participants link: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Today’s reality (current barriers, systemic patterns, limiting assumptions)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Transitional innovations (emerging possibilities, pilots, new partnerships, shifts in assumptions)</a:t>
            </a:r>
          </a:p>
          <a:p>
            <a:pPr marL="342900" indent="-342900" algn="just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Horizon 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A bold future vision (transformed MSP culture, structures, financing, leadership, and accountability)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65C05B-1A08-8625-BFF4-FD821D013B88}"/>
              </a:ext>
            </a:extLst>
          </p:cNvPr>
          <p:cNvSpPr txBox="1"/>
          <p:nvPr/>
        </p:nvSpPr>
        <p:spPr>
          <a:xfrm>
            <a:off x="182113" y="5806974"/>
            <a:ext cx="1182777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After linking the horizons, the objective is to turn these into a coherent roadmap with practical commitments.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EFD0C33-C971-2ACF-816B-53FC647FF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5DCB83-716B-A5E8-AB37-B4A34D71C77F}"/>
              </a:ext>
            </a:extLst>
          </p:cNvPr>
          <p:cNvSpPr txBox="1"/>
          <p:nvPr/>
        </p:nvSpPr>
        <p:spPr>
          <a:xfrm>
            <a:off x="182112" y="281585"/>
            <a:ext cx="910980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3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F3E7D-0C08-DDA6-EDE0-76CC4A0F9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F0CD64C-5A6B-CE83-B94F-7B3262995B77}"/>
              </a:ext>
            </a:extLst>
          </p:cNvPr>
          <p:cNvCxnSpPr>
            <a:cxnSpLocks/>
          </p:cNvCxnSpPr>
          <p:nvPr/>
        </p:nvCxnSpPr>
        <p:spPr>
          <a:xfrm flipH="1">
            <a:off x="1285876" y="692910"/>
            <a:ext cx="28574" cy="5793626"/>
          </a:xfrm>
          <a:prstGeom prst="straightConnector1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AFF46F2-6900-9276-09CF-CA63AD674A41}"/>
              </a:ext>
            </a:extLst>
          </p:cNvPr>
          <p:cNvCxnSpPr/>
          <p:nvPr/>
        </p:nvCxnSpPr>
        <p:spPr>
          <a:xfrm>
            <a:off x="1257300" y="6472248"/>
            <a:ext cx="968692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Freeform 4">
            <a:extLst>
              <a:ext uri="{FF2B5EF4-FFF2-40B4-BE49-F238E27FC236}">
                <a16:creationId xmlns:a16="http://schemas.microsoft.com/office/drawing/2014/main" id="{0E559C8A-F228-1D79-4790-55EE8E3189A3}"/>
              </a:ext>
            </a:extLst>
          </p:cNvPr>
          <p:cNvSpPr/>
          <p:nvPr/>
        </p:nvSpPr>
        <p:spPr>
          <a:xfrm>
            <a:off x="1314450" y="1514485"/>
            <a:ext cx="9333201" cy="4514850"/>
          </a:xfrm>
          <a:custGeom>
            <a:avLst/>
            <a:gdLst>
              <a:gd name="connsiteX0" fmla="*/ 0 w 8943975"/>
              <a:gd name="connsiteY0" fmla="*/ 4514850 h 4514850"/>
              <a:gd name="connsiteX1" fmla="*/ 1543050 w 8943975"/>
              <a:gd name="connsiteY1" fmla="*/ 4371975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  <a:gd name="connsiteX0" fmla="*/ 0 w 8943975"/>
              <a:gd name="connsiteY0" fmla="*/ 4514850 h 4514993"/>
              <a:gd name="connsiteX1" fmla="*/ 1543050 w 8943975"/>
              <a:gd name="connsiteY1" fmla="*/ 4413072 h 4514993"/>
              <a:gd name="connsiteX2" fmla="*/ 3386138 w 8943975"/>
              <a:gd name="connsiteY2" fmla="*/ 3729038 h 4514993"/>
              <a:gd name="connsiteX3" fmla="*/ 5472113 w 8943975"/>
              <a:gd name="connsiteY3" fmla="*/ 1185863 h 4514993"/>
              <a:gd name="connsiteX4" fmla="*/ 8943975 w 8943975"/>
              <a:gd name="connsiteY4" fmla="*/ 0 h 4514993"/>
              <a:gd name="connsiteX0" fmla="*/ 0 w 8943975"/>
              <a:gd name="connsiteY0" fmla="*/ 4514850 h 4514850"/>
              <a:gd name="connsiteX1" fmla="*/ 1543050 w 8943975"/>
              <a:gd name="connsiteY1" fmla="*/ 4413072 h 4514850"/>
              <a:gd name="connsiteX2" fmla="*/ 3386138 w 8943975"/>
              <a:gd name="connsiteY2" fmla="*/ 3729038 h 4514850"/>
              <a:gd name="connsiteX3" fmla="*/ 5472113 w 8943975"/>
              <a:gd name="connsiteY3" fmla="*/ 1185863 h 4514850"/>
              <a:gd name="connsiteX4" fmla="*/ 8943975 w 8943975"/>
              <a:gd name="connsiteY4" fmla="*/ 0 h 451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3975" h="4514850">
                <a:moveTo>
                  <a:pt x="0" y="4514850"/>
                </a:moveTo>
                <a:cubicBezTo>
                  <a:pt x="489347" y="4508897"/>
                  <a:pt x="978694" y="4492670"/>
                  <a:pt x="1543050" y="4413072"/>
                </a:cubicBezTo>
                <a:cubicBezTo>
                  <a:pt x="2107406" y="4333474"/>
                  <a:pt x="2731294" y="4266906"/>
                  <a:pt x="3386138" y="3729038"/>
                </a:cubicBezTo>
                <a:cubicBezTo>
                  <a:pt x="4040982" y="3191170"/>
                  <a:pt x="4545807" y="1807369"/>
                  <a:pt x="5472113" y="1185863"/>
                </a:cubicBezTo>
                <a:cubicBezTo>
                  <a:pt x="6398419" y="564357"/>
                  <a:pt x="7671197" y="282178"/>
                  <a:pt x="8943975" y="0"/>
                </a:cubicBezTo>
              </a:path>
            </a:pathLst>
          </a:custGeom>
          <a:noFill/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13280A6-E56D-7A4D-8A7D-E34A1E67E1F2}"/>
              </a:ext>
            </a:extLst>
          </p:cNvPr>
          <p:cNvSpPr/>
          <p:nvPr/>
        </p:nvSpPr>
        <p:spPr>
          <a:xfrm>
            <a:off x="1316697" y="1791529"/>
            <a:ext cx="8897099" cy="3523344"/>
          </a:xfrm>
          <a:custGeom>
            <a:avLst/>
            <a:gdLst>
              <a:gd name="connsiteX0" fmla="*/ 0 w 8886825"/>
              <a:gd name="connsiteY0" fmla="*/ 3202875 h 3688650"/>
              <a:gd name="connsiteX1" fmla="*/ 1243013 w 8886825"/>
              <a:gd name="connsiteY1" fmla="*/ 2745675 h 3688650"/>
              <a:gd name="connsiteX2" fmla="*/ 2700338 w 8886825"/>
              <a:gd name="connsiteY2" fmla="*/ 1188338 h 3688650"/>
              <a:gd name="connsiteX3" fmla="*/ 4186238 w 8886825"/>
              <a:gd name="connsiteY3" fmla="*/ 173925 h 3688650"/>
              <a:gd name="connsiteX4" fmla="*/ 5257800 w 8886825"/>
              <a:gd name="connsiteY4" fmla="*/ 73913 h 3688650"/>
              <a:gd name="connsiteX5" fmla="*/ 6429375 w 8886825"/>
              <a:gd name="connsiteY5" fmla="*/ 945450 h 3688650"/>
              <a:gd name="connsiteX6" fmla="*/ 7172325 w 8886825"/>
              <a:gd name="connsiteY6" fmla="*/ 2088450 h 3688650"/>
              <a:gd name="connsiteX7" fmla="*/ 7629525 w 8886825"/>
              <a:gd name="connsiteY7" fmla="*/ 2902838 h 3688650"/>
              <a:gd name="connsiteX8" fmla="*/ 8129588 w 8886825"/>
              <a:gd name="connsiteY8" fmla="*/ 3345750 h 3688650"/>
              <a:gd name="connsiteX9" fmla="*/ 8886825 w 8886825"/>
              <a:gd name="connsiteY9" fmla="*/ 3688650 h 3688650"/>
              <a:gd name="connsiteX0" fmla="*/ 0 w 8886825"/>
              <a:gd name="connsiteY0" fmla="*/ 3226414 h 3712189"/>
              <a:gd name="connsiteX1" fmla="*/ 1243013 w 8886825"/>
              <a:gd name="connsiteY1" fmla="*/ 2769214 h 3712189"/>
              <a:gd name="connsiteX2" fmla="*/ 2700338 w 8886825"/>
              <a:gd name="connsiteY2" fmla="*/ 1211877 h 3712189"/>
              <a:gd name="connsiteX3" fmla="*/ 4145141 w 8886825"/>
              <a:gd name="connsiteY3" fmla="*/ 146093 h 3712189"/>
              <a:gd name="connsiteX4" fmla="*/ 5257800 w 8886825"/>
              <a:gd name="connsiteY4" fmla="*/ 97452 h 3712189"/>
              <a:gd name="connsiteX5" fmla="*/ 6429375 w 8886825"/>
              <a:gd name="connsiteY5" fmla="*/ 968989 h 3712189"/>
              <a:gd name="connsiteX6" fmla="*/ 7172325 w 8886825"/>
              <a:gd name="connsiteY6" fmla="*/ 2111989 h 3712189"/>
              <a:gd name="connsiteX7" fmla="*/ 7629525 w 8886825"/>
              <a:gd name="connsiteY7" fmla="*/ 2926377 h 3712189"/>
              <a:gd name="connsiteX8" fmla="*/ 8129588 w 8886825"/>
              <a:gd name="connsiteY8" fmla="*/ 3369289 h 3712189"/>
              <a:gd name="connsiteX9" fmla="*/ 8886825 w 8886825"/>
              <a:gd name="connsiteY9" fmla="*/ 3712189 h 3712189"/>
              <a:gd name="connsiteX0" fmla="*/ 0 w 8886825"/>
              <a:gd name="connsiteY0" fmla="*/ 3226414 h 3588899"/>
              <a:gd name="connsiteX1" fmla="*/ 1243013 w 8886825"/>
              <a:gd name="connsiteY1" fmla="*/ 2769214 h 3588899"/>
              <a:gd name="connsiteX2" fmla="*/ 2700338 w 8886825"/>
              <a:gd name="connsiteY2" fmla="*/ 1211877 h 3588899"/>
              <a:gd name="connsiteX3" fmla="*/ 4145141 w 8886825"/>
              <a:gd name="connsiteY3" fmla="*/ 146093 h 3588899"/>
              <a:gd name="connsiteX4" fmla="*/ 5257800 w 8886825"/>
              <a:gd name="connsiteY4" fmla="*/ 97452 h 3588899"/>
              <a:gd name="connsiteX5" fmla="*/ 6429375 w 8886825"/>
              <a:gd name="connsiteY5" fmla="*/ 968989 h 3588899"/>
              <a:gd name="connsiteX6" fmla="*/ 7172325 w 8886825"/>
              <a:gd name="connsiteY6" fmla="*/ 2111989 h 3588899"/>
              <a:gd name="connsiteX7" fmla="*/ 7629525 w 8886825"/>
              <a:gd name="connsiteY7" fmla="*/ 2926377 h 3588899"/>
              <a:gd name="connsiteX8" fmla="*/ 8129588 w 8886825"/>
              <a:gd name="connsiteY8" fmla="*/ 3369289 h 3588899"/>
              <a:gd name="connsiteX9" fmla="*/ 8886825 w 8886825"/>
              <a:gd name="connsiteY9" fmla="*/ 3588899 h 3588899"/>
              <a:gd name="connsiteX0" fmla="*/ 0 w 8897099"/>
              <a:gd name="connsiteY0" fmla="*/ 3226414 h 3537528"/>
              <a:gd name="connsiteX1" fmla="*/ 1243013 w 8897099"/>
              <a:gd name="connsiteY1" fmla="*/ 2769214 h 3537528"/>
              <a:gd name="connsiteX2" fmla="*/ 2700338 w 8897099"/>
              <a:gd name="connsiteY2" fmla="*/ 1211877 h 3537528"/>
              <a:gd name="connsiteX3" fmla="*/ 4145141 w 8897099"/>
              <a:gd name="connsiteY3" fmla="*/ 146093 h 3537528"/>
              <a:gd name="connsiteX4" fmla="*/ 5257800 w 8897099"/>
              <a:gd name="connsiteY4" fmla="*/ 97452 h 3537528"/>
              <a:gd name="connsiteX5" fmla="*/ 6429375 w 8897099"/>
              <a:gd name="connsiteY5" fmla="*/ 968989 h 3537528"/>
              <a:gd name="connsiteX6" fmla="*/ 7172325 w 8897099"/>
              <a:gd name="connsiteY6" fmla="*/ 2111989 h 3537528"/>
              <a:gd name="connsiteX7" fmla="*/ 7629525 w 8897099"/>
              <a:gd name="connsiteY7" fmla="*/ 2926377 h 3537528"/>
              <a:gd name="connsiteX8" fmla="*/ 8129588 w 8897099"/>
              <a:gd name="connsiteY8" fmla="*/ 3369289 h 3537528"/>
              <a:gd name="connsiteX9" fmla="*/ 8897099 w 8897099"/>
              <a:gd name="connsiteY9" fmla="*/ 3537528 h 3537528"/>
              <a:gd name="connsiteX0" fmla="*/ 0 w 8897099"/>
              <a:gd name="connsiteY0" fmla="*/ 3226414 h 3540650"/>
              <a:gd name="connsiteX1" fmla="*/ 1243013 w 8897099"/>
              <a:gd name="connsiteY1" fmla="*/ 2769214 h 3540650"/>
              <a:gd name="connsiteX2" fmla="*/ 2700338 w 8897099"/>
              <a:gd name="connsiteY2" fmla="*/ 1211877 h 3540650"/>
              <a:gd name="connsiteX3" fmla="*/ 4145141 w 8897099"/>
              <a:gd name="connsiteY3" fmla="*/ 146093 h 3540650"/>
              <a:gd name="connsiteX4" fmla="*/ 5257800 w 8897099"/>
              <a:gd name="connsiteY4" fmla="*/ 97452 h 3540650"/>
              <a:gd name="connsiteX5" fmla="*/ 6429375 w 8897099"/>
              <a:gd name="connsiteY5" fmla="*/ 968989 h 3540650"/>
              <a:gd name="connsiteX6" fmla="*/ 7172325 w 8897099"/>
              <a:gd name="connsiteY6" fmla="*/ 2111989 h 3540650"/>
              <a:gd name="connsiteX7" fmla="*/ 7629525 w 8897099"/>
              <a:gd name="connsiteY7" fmla="*/ 2926377 h 3540650"/>
              <a:gd name="connsiteX8" fmla="*/ 8129588 w 8897099"/>
              <a:gd name="connsiteY8" fmla="*/ 3369289 h 3540650"/>
              <a:gd name="connsiteX9" fmla="*/ 8897099 w 8897099"/>
              <a:gd name="connsiteY9" fmla="*/ 3537528 h 3540650"/>
              <a:gd name="connsiteX0" fmla="*/ 0 w 8897099"/>
              <a:gd name="connsiteY0" fmla="*/ 3196800 h 3511036"/>
              <a:gd name="connsiteX1" fmla="*/ 1243013 w 8897099"/>
              <a:gd name="connsiteY1" fmla="*/ 2739600 h 3511036"/>
              <a:gd name="connsiteX2" fmla="*/ 2700338 w 8897099"/>
              <a:gd name="connsiteY2" fmla="*/ 1182263 h 3511036"/>
              <a:gd name="connsiteX3" fmla="*/ 3296399 w 8897099"/>
              <a:gd name="connsiteY3" fmla="*/ 587162 h 3511036"/>
              <a:gd name="connsiteX4" fmla="*/ 4145141 w 8897099"/>
              <a:gd name="connsiteY4" fmla="*/ 116479 h 3511036"/>
              <a:gd name="connsiteX5" fmla="*/ 5257800 w 8897099"/>
              <a:gd name="connsiteY5" fmla="*/ 67838 h 3511036"/>
              <a:gd name="connsiteX6" fmla="*/ 6429375 w 8897099"/>
              <a:gd name="connsiteY6" fmla="*/ 939375 h 3511036"/>
              <a:gd name="connsiteX7" fmla="*/ 7172325 w 8897099"/>
              <a:gd name="connsiteY7" fmla="*/ 2082375 h 3511036"/>
              <a:gd name="connsiteX8" fmla="*/ 7629525 w 8897099"/>
              <a:gd name="connsiteY8" fmla="*/ 2896763 h 3511036"/>
              <a:gd name="connsiteX9" fmla="*/ 8129588 w 8897099"/>
              <a:gd name="connsiteY9" fmla="*/ 3339675 h 3511036"/>
              <a:gd name="connsiteX10" fmla="*/ 8897099 w 8897099"/>
              <a:gd name="connsiteY10" fmla="*/ 3507914 h 3511036"/>
              <a:gd name="connsiteX0" fmla="*/ 0 w 8897099"/>
              <a:gd name="connsiteY0" fmla="*/ 3209108 h 3523344"/>
              <a:gd name="connsiteX1" fmla="*/ 1243013 w 8897099"/>
              <a:gd name="connsiteY1" fmla="*/ 2751908 h 3523344"/>
              <a:gd name="connsiteX2" fmla="*/ 2700338 w 8897099"/>
              <a:gd name="connsiteY2" fmla="*/ 1194571 h 3523344"/>
              <a:gd name="connsiteX3" fmla="*/ 3296399 w 8897099"/>
              <a:gd name="connsiteY3" fmla="*/ 599470 h 3523344"/>
              <a:gd name="connsiteX4" fmla="*/ 4145141 w 8897099"/>
              <a:gd name="connsiteY4" fmla="*/ 97965 h 3523344"/>
              <a:gd name="connsiteX5" fmla="*/ 5257800 w 8897099"/>
              <a:gd name="connsiteY5" fmla="*/ 80146 h 3523344"/>
              <a:gd name="connsiteX6" fmla="*/ 6429375 w 8897099"/>
              <a:gd name="connsiteY6" fmla="*/ 951683 h 3523344"/>
              <a:gd name="connsiteX7" fmla="*/ 7172325 w 8897099"/>
              <a:gd name="connsiteY7" fmla="*/ 2094683 h 3523344"/>
              <a:gd name="connsiteX8" fmla="*/ 7629525 w 8897099"/>
              <a:gd name="connsiteY8" fmla="*/ 2909071 h 3523344"/>
              <a:gd name="connsiteX9" fmla="*/ 8129588 w 8897099"/>
              <a:gd name="connsiteY9" fmla="*/ 3351983 h 3523344"/>
              <a:gd name="connsiteX10" fmla="*/ 8897099 w 8897099"/>
              <a:gd name="connsiteY10" fmla="*/ 3520222 h 352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97099" h="3523344">
                <a:moveTo>
                  <a:pt x="0" y="3209108"/>
                </a:moveTo>
                <a:cubicBezTo>
                  <a:pt x="396478" y="3148386"/>
                  <a:pt x="792957" y="3087664"/>
                  <a:pt x="1243013" y="2751908"/>
                </a:cubicBezTo>
                <a:cubicBezTo>
                  <a:pt x="1693069" y="2416152"/>
                  <a:pt x="2358107" y="1553311"/>
                  <a:pt x="2700338" y="1194571"/>
                </a:cubicBezTo>
                <a:cubicBezTo>
                  <a:pt x="3042569" y="835831"/>
                  <a:pt x="3055599" y="777101"/>
                  <a:pt x="3296399" y="599470"/>
                </a:cubicBezTo>
                <a:cubicBezTo>
                  <a:pt x="3537199" y="421839"/>
                  <a:pt x="3818241" y="184519"/>
                  <a:pt x="4145141" y="97965"/>
                </a:cubicBezTo>
                <a:cubicBezTo>
                  <a:pt x="4472041" y="11411"/>
                  <a:pt x="4877094" y="-62140"/>
                  <a:pt x="5257800" y="80146"/>
                </a:cubicBezTo>
                <a:cubicBezTo>
                  <a:pt x="5638506" y="222432"/>
                  <a:pt x="6110288" y="615927"/>
                  <a:pt x="6429375" y="951683"/>
                </a:cubicBezTo>
                <a:cubicBezTo>
                  <a:pt x="6748462" y="1287439"/>
                  <a:pt x="6972300" y="1768452"/>
                  <a:pt x="7172325" y="2094683"/>
                </a:cubicBezTo>
                <a:cubicBezTo>
                  <a:pt x="7372350" y="2420914"/>
                  <a:pt x="7469981" y="2699521"/>
                  <a:pt x="7629525" y="2909071"/>
                </a:cubicBezTo>
                <a:cubicBezTo>
                  <a:pt x="7789069" y="3118621"/>
                  <a:pt x="7920038" y="3221014"/>
                  <a:pt x="8129588" y="3351983"/>
                </a:cubicBezTo>
                <a:cubicBezTo>
                  <a:pt x="8339138" y="3482952"/>
                  <a:pt x="8623255" y="3537546"/>
                  <a:pt x="8897099" y="3520222"/>
                </a:cubicBezTo>
              </a:path>
            </a:pathLst>
          </a:custGeom>
          <a:noFill/>
          <a:ln w="508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57157-8690-0F9F-C8E4-6E4434E929B0}"/>
              </a:ext>
            </a:extLst>
          </p:cNvPr>
          <p:cNvSpPr txBox="1"/>
          <p:nvPr/>
        </p:nvSpPr>
        <p:spPr>
          <a:xfrm>
            <a:off x="9858372" y="6427150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CD2F30-73C1-7DFA-CD4A-2232A885EAC6}"/>
              </a:ext>
            </a:extLst>
          </p:cNvPr>
          <p:cNvSpPr txBox="1"/>
          <p:nvPr/>
        </p:nvSpPr>
        <p:spPr>
          <a:xfrm>
            <a:off x="68643" y="942982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Pattern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504D16-ADB7-76C6-E74A-9556BEC94D9F}"/>
              </a:ext>
            </a:extLst>
          </p:cNvPr>
          <p:cNvSpPr txBox="1"/>
          <p:nvPr/>
        </p:nvSpPr>
        <p:spPr>
          <a:xfrm>
            <a:off x="1341557" y="1273828"/>
            <a:ext cx="534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203DF3-150D-965A-4C75-05B9399163B2}"/>
              </a:ext>
            </a:extLst>
          </p:cNvPr>
          <p:cNvSpPr txBox="1"/>
          <p:nvPr/>
        </p:nvSpPr>
        <p:spPr>
          <a:xfrm>
            <a:off x="1400172" y="5480356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ABCDA9-03CA-A5DC-C75A-F446B6E0F0A5}"/>
              </a:ext>
            </a:extLst>
          </p:cNvPr>
          <p:cNvSpPr txBox="1"/>
          <p:nvPr/>
        </p:nvSpPr>
        <p:spPr>
          <a:xfrm>
            <a:off x="1400177" y="442506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H2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36220B4-08DD-8938-E04B-666DC614FB62}"/>
              </a:ext>
            </a:extLst>
          </p:cNvPr>
          <p:cNvSpPr/>
          <p:nvPr/>
        </p:nvSpPr>
        <p:spPr>
          <a:xfrm>
            <a:off x="1314450" y="1700223"/>
            <a:ext cx="8835936" cy="4368709"/>
          </a:xfrm>
          <a:custGeom>
            <a:avLst/>
            <a:gdLst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186363 w 8815388"/>
              <a:gd name="connsiteY4" fmla="*/ 3371850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15050 w 8815388"/>
              <a:gd name="connsiteY5" fmla="*/ 402907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00850 w 8815388"/>
              <a:gd name="connsiteY6" fmla="*/ 4186237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145872 w 8815388"/>
              <a:gd name="connsiteY5" fmla="*/ 3977705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00213 w 8815388"/>
              <a:gd name="connsiteY1" fmla="*/ 200025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094502 w 8815388"/>
              <a:gd name="connsiteY5" fmla="*/ 3998254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500563 w 8815388"/>
              <a:gd name="connsiteY3" fmla="*/ 2200275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38340 w 8815388"/>
              <a:gd name="connsiteY5" fmla="*/ 4039351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155415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70173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60725"/>
              <a:gd name="connsiteX1" fmla="*/ 1710488 w 8815388"/>
              <a:gd name="connsiteY1" fmla="*/ 169203 h 4260725"/>
              <a:gd name="connsiteX2" fmla="*/ 3086100 w 8815388"/>
              <a:gd name="connsiteY2" fmla="*/ 671512 h 4260725"/>
              <a:gd name="connsiteX3" fmla="*/ 4480015 w 8815388"/>
              <a:gd name="connsiteY3" fmla="*/ 2231098 h 4260725"/>
              <a:gd name="connsiteX4" fmla="*/ 5227459 w 8815388"/>
              <a:gd name="connsiteY4" fmla="*/ 3361575 h 4260725"/>
              <a:gd name="connsiteX5" fmla="*/ 6228066 w 8815388"/>
              <a:gd name="connsiteY5" fmla="*/ 4070173 h 4260725"/>
              <a:gd name="connsiteX6" fmla="*/ 6811124 w 8815388"/>
              <a:gd name="connsiteY6" fmla="*/ 4206786 h 4260725"/>
              <a:gd name="connsiteX7" fmla="*/ 8458200 w 8815388"/>
              <a:gd name="connsiteY7" fmla="*/ 4257675 h 4260725"/>
              <a:gd name="connsiteX8" fmla="*/ 8815388 w 8815388"/>
              <a:gd name="connsiteY8" fmla="*/ 4229100 h 4260725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206786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228066 w 8815388"/>
              <a:gd name="connsiteY5" fmla="*/ 4039350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59287"/>
              <a:gd name="connsiteX1" fmla="*/ 1710488 w 8815388"/>
              <a:gd name="connsiteY1" fmla="*/ 169203 h 4259287"/>
              <a:gd name="connsiteX2" fmla="*/ 3086100 w 8815388"/>
              <a:gd name="connsiteY2" fmla="*/ 671512 h 4259287"/>
              <a:gd name="connsiteX3" fmla="*/ 4480015 w 8815388"/>
              <a:gd name="connsiteY3" fmla="*/ 2231098 h 4259287"/>
              <a:gd name="connsiteX4" fmla="*/ 5227459 w 8815388"/>
              <a:gd name="connsiteY4" fmla="*/ 3361575 h 4259287"/>
              <a:gd name="connsiteX5" fmla="*/ 6166421 w 8815388"/>
              <a:gd name="connsiteY5" fmla="*/ 4100995 h 4259287"/>
              <a:gd name="connsiteX6" fmla="*/ 6811124 w 8815388"/>
              <a:gd name="connsiteY6" fmla="*/ 4175963 h 4259287"/>
              <a:gd name="connsiteX7" fmla="*/ 8458200 w 8815388"/>
              <a:gd name="connsiteY7" fmla="*/ 4257675 h 4259287"/>
              <a:gd name="connsiteX8" fmla="*/ 8815388 w 8815388"/>
              <a:gd name="connsiteY8" fmla="*/ 4229100 h 4259287"/>
              <a:gd name="connsiteX0" fmla="*/ 0 w 8815388"/>
              <a:gd name="connsiteY0" fmla="*/ 0 h 4276796"/>
              <a:gd name="connsiteX1" fmla="*/ 1710488 w 8815388"/>
              <a:gd name="connsiteY1" fmla="*/ 169203 h 4276796"/>
              <a:gd name="connsiteX2" fmla="*/ 3086100 w 8815388"/>
              <a:gd name="connsiteY2" fmla="*/ 671512 h 4276796"/>
              <a:gd name="connsiteX3" fmla="*/ 4480015 w 8815388"/>
              <a:gd name="connsiteY3" fmla="*/ 2231098 h 4276796"/>
              <a:gd name="connsiteX4" fmla="*/ 5227459 w 8815388"/>
              <a:gd name="connsiteY4" fmla="*/ 3361575 h 4276796"/>
              <a:gd name="connsiteX5" fmla="*/ 6166421 w 8815388"/>
              <a:gd name="connsiteY5" fmla="*/ 4100995 h 4276796"/>
              <a:gd name="connsiteX6" fmla="*/ 6811124 w 8815388"/>
              <a:gd name="connsiteY6" fmla="*/ 4268430 h 4276796"/>
              <a:gd name="connsiteX7" fmla="*/ 8458200 w 8815388"/>
              <a:gd name="connsiteY7" fmla="*/ 4257675 h 4276796"/>
              <a:gd name="connsiteX8" fmla="*/ 8815388 w 8815388"/>
              <a:gd name="connsiteY8" fmla="*/ 4229100 h 4276796"/>
              <a:gd name="connsiteX0" fmla="*/ 0 w 8815388"/>
              <a:gd name="connsiteY0" fmla="*/ 0 h 4294439"/>
              <a:gd name="connsiteX1" fmla="*/ 1710488 w 8815388"/>
              <a:gd name="connsiteY1" fmla="*/ 169203 h 4294439"/>
              <a:gd name="connsiteX2" fmla="*/ 3086100 w 8815388"/>
              <a:gd name="connsiteY2" fmla="*/ 671512 h 4294439"/>
              <a:gd name="connsiteX3" fmla="*/ 4480015 w 8815388"/>
              <a:gd name="connsiteY3" fmla="*/ 2231098 h 4294439"/>
              <a:gd name="connsiteX4" fmla="*/ 5227459 w 8815388"/>
              <a:gd name="connsiteY4" fmla="*/ 3361575 h 4294439"/>
              <a:gd name="connsiteX5" fmla="*/ 6166421 w 8815388"/>
              <a:gd name="connsiteY5" fmla="*/ 4100995 h 4294439"/>
              <a:gd name="connsiteX6" fmla="*/ 6811124 w 8815388"/>
              <a:gd name="connsiteY6" fmla="*/ 4268430 h 4294439"/>
              <a:gd name="connsiteX7" fmla="*/ 8458200 w 8815388"/>
              <a:gd name="connsiteY7" fmla="*/ 4257675 h 4294439"/>
              <a:gd name="connsiteX8" fmla="*/ 8815388 w 8815388"/>
              <a:gd name="connsiteY8" fmla="*/ 4229100 h 4294439"/>
              <a:gd name="connsiteX0" fmla="*/ 0 w 8815388"/>
              <a:gd name="connsiteY0" fmla="*/ 0 h 4303461"/>
              <a:gd name="connsiteX1" fmla="*/ 1710488 w 8815388"/>
              <a:gd name="connsiteY1" fmla="*/ 169203 h 4303461"/>
              <a:gd name="connsiteX2" fmla="*/ 3086100 w 8815388"/>
              <a:gd name="connsiteY2" fmla="*/ 671512 h 4303461"/>
              <a:gd name="connsiteX3" fmla="*/ 4480015 w 8815388"/>
              <a:gd name="connsiteY3" fmla="*/ 2231098 h 4303461"/>
              <a:gd name="connsiteX4" fmla="*/ 5227459 w 8815388"/>
              <a:gd name="connsiteY4" fmla="*/ 3361575 h 4303461"/>
              <a:gd name="connsiteX5" fmla="*/ 6166421 w 8815388"/>
              <a:gd name="connsiteY5" fmla="*/ 4100995 h 4303461"/>
              <a:gd name="connsiteX6" fmla="*/ 6811124 w 8815388"/>
              <a:gd name="connsiteY6" fmla="*/ 4268430 h 4303461"/>
              <a:gd name="connsiteX7" fmla="*/ 8458200 w 8815388"/>
              <a:gd name="connsiteY7" fmla="*/ 4257675 h 4303461"/>
              <a:gd name="connsiteX8" fmla="*/ 8815388 w 8815388"/>
              <a:gd name="connsiteY8" fmla="*/ 4229100 h 4303461"/>
              <a:gd name="connsiteX0" fmla="*/ 0 w 8815388"/>
              <a:gd name="connsiteY0" fmla="*/ 0 h 4272710"/>
              <a:gd name="connsiteX1" fmla="*/ 1710488 w 8815388"/>
              <a:gd name="connsiteY1" fmla="*/ 169203 h 4272710"/>
              <a:gd name="connsiteX2" fmla="*/ 3086100 w 8815388"/>
              <a:gd name="connsiteY2" fmla="*/ 671512 h 4272710"/>
              <a:gd name="connsiteX3" fmla="*/ 4480015 w 8815388"/>
              <a:gd name="connsiteY3" fmla="*/ 2231098 h 4272710"/>
              <a:gd name="connsiteX4" fmla="*/ 5227459 w 8815388"/>
              <a:gd name="connsiteY4" fmla="*/ 3361575 h 4272710"/>
              <a:gd name="connsiteX5" fmla="*/ 6166421 w 8815388"/>
              <a:gd name="connsiteY5" fmla="*/ 4100995 h 4272710"/>
              <a:gd name="connsiteX6" fmla="*/ 6811124 w 8815388"/>
              <a:gd name="connsiteY6" fmla="*/ 4268430 h 4272710"/>
              <a:gd name="connsiteX7" fmla="*/ 8458200 w 8815388"/>
              <a:gd name="connsiteY7" fmla="*/ 4257675 h 4272710"/>
              <a:gd name="connsiteX8" fmla="*/ 8815388 w 8815388"/>
              <a:gd name="connsiteY8" fmla="*/ 4229100 h 4272710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8931"/>
              <a:gd name="connsiteX1" fmla="*/ 1710488 w 8815388"/>
              <a:gd name="connsiteY1" fmla="*/ 169203 h 4278931"/>
              <a:gd name="connsiteX2" fmla="*/ 3086100 w 8815388"/>
              <a:gd name="connsiteY2" fmla="*/ 671512 h 4278931"/>
              <a:gd name="connsiteX3" fmla="*/ 4480015 w 8815388"/>
              <a:gd name="connsiteY3" fmla="*/ 2231098 h 4278931"/>
              <a:gd name="connsiteX4" fmla="*/ 5227459 w 8815388"/>
              <a:gd name="connsiteY4" fmla="*/ 3361575 h 4278931"/>
              <a:gd name="connsiteX5" fmla="*/ 6166421 w 8815388"/>
              <a:gd name="connsiteY5" fmla="*/ 4070173 h 4278931"/>
              <a:gd name="connsiteX6" fmla="*/ 6811124 w 8815388"/>
              <a:gd name="connsiteY6" fmla="*/ 4268430 h 4278931"/>
              <a:gd name="connsiteX7" fmla="*/ 8458200 w 8815388"/>
              <a:gd name="connsiteY7" fmla="*/ 4257675 h 4278931"/>
              <a:gd name="connsiteX8" fmla="*/ 8815388 w 8815388"/>
              <a:gd name="connsiteY8" fmla="*/ 4229100 h 4278931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4712"/>
              <a:gd name="connsiteX1" fmla="*/ 1710488 w 8815388"/>
              <a:gd name="connsiteY1" fmla="*/ 169203 h 4274712"/>
              <a:gd name="connsiteX2" fmla="*/ 3086100 w 8815388"/>
              <a:gd name="connsiteY2" fmla="*/ 671512 h 4274712"/>
              <a:gd name="connsiteX3" fmla="*/ 4480015 w 8815388"/>
              <a:gd name="connsiteY3" fmla="*/ 2231098 h 4274712"/>
              <a:gd name="connsiteX4" fmla="*/ 5227459 w 8815388"/>
              <a:gd name="connsiteY4" fmla="*/ 3361575 h 4274712"/>
              <a:gd name="connsiteX5" fmla="*/ 6156147 w 8815388"/>
              <a:gd name="connsiteY5" fmla="*/ 4131818 h 4274712"/>
              <a:gd name="connsiteX6" fmla="*/ 6811124 w 8815388"/>
              <a:gd name="connsiteY6" fmla="*/ 4268430 h 4274712"/>
              <a:gd name="connsiteX7" fmla="*/ 8458200 w 8815388"/>
              <a:gd name="connsiteY7" fmla="*/ 4257675 h 4274712"/>
              <a:gd name="connsiteX8" fmla="*/ 8815388 w 8815388"/>
              <a:gd name="connsiteY8" fmla="*/ 4229100 h 4274712"/>
              <a:gd name="connsiteX0" fmla="*/ 0 w 8815388"/>
              <a:gd name="connsiteY0" fmla="*/ 0 h 4271451"/>
              <a:gd name="connsiteX1" fmla="*/ 1710488 w 8815388"/>
              <a:gd name="connsiteY1" fmla="*/ 169203 h 4271451"/>
              <a:gd name="connsiteX2" fmla="*/ 3086100 w 8815388"/>
              <a:gd name="connsiteY2" fmla="*/ 671512 h 4271451"/>
              <a:gd name="connsiteX3" fmla="*/ 4480015 w 8815388"/>
              <a:gd name="connsiteY3" fmla="*/ 2231098 h 4271451"/>
              <a:gd name="connsiteX4" fmla="*/ 5227459 w 8815388"/>
              <a:gd name="connsiteY4" fmla="*/ 3361575 h 4271451"/>
              <a:gd name="connsiteX5" fmla="*/ 6145873 w 8815388"/>
              <a:gd name="connsiteY5" fmla="*/ 4183189 h 4271451"/>
              <a:gd name="connsiteX6" fmla="*/ 6811124 w 8815388"/>
              <a:gd name="connsiteY6" fmla="*/ 4268430 h 4271451"/>
              <a:gd name="connsiteX7" fmla="*/ 8458200 w 8815388"/>
              <a:gd name="connsiteY7" fmla="*/ 4257675 h 4271451"/>
              <a:gd name="connsiteX8" fmla="*/ 8815388 w 8815388"/>
              <a:gd name="connsiteY8" fmla="*/ 4229100 h 4271451"/>
              <a:gd name="connsiteX0" fmla="*/ 0 w 8815388"/>
              <a:gd name="connsiteY0" fmla="*/ 0 h 4331229"/>
              <a:gd name="connsiteX1" fmla="*/ 1710488 w 8815388"/>
              <a:gd name="connsiteY1" fmla="*/ 169203 h 4331229"/>
              <a:gd name="connsiteX2" fmla="*/ 3086100 w 8815388"/>
              <a:gd name="connsiteY2" fmla="*/ 671512 h 4331229"/>
              <a:gd name="connsiteX3" fmla="*/ 4480015 w 8815388"/>
              <a:gd name="connsiteY3" fmla="*/ 2231098 h 4331229"/>
              <a:gd name="connsiteX4" fmla="*/ 5227459 w 8815388"/>
              <a:gd name="connsiteY4" fmla="*/ 3361575 h 4331229"/>
              <a:gd name="connsiteX5" fmla="*/ 6145873 w 8815388"/>
              <a:gd name="connsiteY5" fmla="*/ 4183189 h 4331229"/>
              <a:gd name="connsiteX6" fmla="*/ 6883043 w 8815388"/>
              <a:gd name="connsiteY6" fmla="*/ 4330075 h 4331229"/>
              <a:gd name="connsiteX7" fmla="*/ 8458200 w 8815388"/>
              <a:gd name="connsiteY7" fmla="*/ 4257675 h 4331229"/>
              <a:gd name="connsiteX8" fmla="*/ 8815388 w 8815388"/>
              <a:gd name="connsiteY8" fmla="*/ 4229100 h 4331229"/>
              <a:gd name="connsiteX0" fmla="*/ 0 w 8815388"/>
              <a:gd name="connsiteY0" fmla="*/ 0 h 4346476"/>
              <a:gd name="connsiteX1" fmla="*/ 1710488 w 8815388"/>
              <a:gd name="connsiteY1" fmla="*/ 169203 h 4346476"/>
              <a:gd name="connsiteX2" fmla="*/ 3086100 w 8815388"/>
              <a:gd name="connsiteY2" fmla="*/ 671512 h 4346476"/>
              <a:gd name="connsiteX3" fmla="*/ 4480015 w 8815388"/>
              <a:gd name="connsiteY3" fmla="*/ 2231098 h 4346476"/>
              <a:gd name="connsiteX4" fmla="*/ 5227459 w 8815388"/>
              <a:gd name="connsiteY4" fmla="*/ 3361575 h 4346476"/>
              <a:gd name="connsiteX5" fmla="*/ 6145873 w 8815388"/>
              <a:gd name="connsiteY5" fmla="*/ 4183189 h 4346476"/>
              <a:gd name="connsiteX6" fmla="*/ 6883043 w 8815388"/>
              <a:gd name="connsiteY6" fmla="*/ 4330075 h 4346476"/>
              <a:gd name="connsiteX7" fmla="*/ 8458200 w 8815388"/>
              <a:gd name="connsiteY7" fmla="*/ 4257675 h 4346476"/>
              <a:gd name="connsiteX8" fmla="*/ 8815388 w 8815388"/>
              <a:gd name="connsiteY8" fmla="*/ 4229100 h 4346476"/>
              <a:gd name="connsiteX0" fmla="*/ 0 w 8815388"/>
              <a:gd name="connsiteY0" fmla="*/ 0 h 4301350"/>
              <a:gd name="connsiteX1" fmla="*/ 1710488 w 8815388"/>
              <a:gd name="connsiteY1" fmla="*/ 169203 h 4301350"/>
              <a:gd name="connsiteX2" fmla="*/ 3086100 w 8815388"/>
              <a:gd name="connsiteY2" fmla="*/ 671512 h 4301350"/>
              <a:gd name="connsiteX3" fmla="*/ 4480015 w 8815388"/>
              <a:gd name="connsiteY3" fmla="*/ 2231098 h 4301350"/>
              <a:gd name="connsiteX4" fmla="*/ 5227459 w 8815388"/>
              <a:gd name="connsiteY4" fmla="*/ 3361575 h 4301350"/>
              <a:gd name="connsiteX5" fmla="*/ 6145873 w 8815388"/>
              <a:gd name="connsiteY5" fmla="*/ 4183189 h 4301350"/>
              <a:gd name="connsiteX6" fmla="*/ 6883043 w 8815388"/>
              <a:gd name="connsiteY6" fmla="*/ 4278704 h 4301350"/>
              <a:gd name="connsiteX7" fmla="*/ 8458200 w 8815388"/>
              <a:gd name="connsiteY7" fmla="*/ 4257675 h 4301350"/>
              <a:gd name="connsiteX8" fmla="*/ 8815388 w 8815388"/>
              <a:gd name="connsiteY8" fmla="*/ 4229100 h 4301350"/>
              <a:gd name="connsiteX0" fmla="*/ 0 w 8815388"/>
              <a:gd name="connsiteY0" fmla="*/ 0 h 4374968"/>
              <a:gd name="connsiteX1" fmla="*/ 1710488 w 8815388"/>
              <a:gd name="connsiteY1" fmla="*/ 169203 h 4374968"/>
              <a:gd name="connsiteX2" fmla="*/ 3086100 w 8815388"/>
              <a:gd name="connsiteY2" fmla="*/ 671512 h 4374968"/>
              <a:gd name="connsiteX3" fmla="*/ 4480015 w 8815388"/>
              <a:gd name="connsiteY3" fmla="*/ 2231098 h 4374968"/>
              <a:gd name="connsiteX4" fmla="*/ 5227459 w 8815388"/>
              <a:gd name="connsiteY4" fmla="*/ 3361575 h 4374968"/>
              <a:gd name="connsiteX5" fmla="*/ 6145873 w 8815388"/>
              <a:gd name="connsiteY5" fmla="*/ 4183189 h 4374968"/>
              <a:gd name="connsiteX6" fmla="*/ 6862495 w 8815388"/>
              <a:gd name="connsiteY6" fmla="*/ 4360897 h 4374968"/>
              <a:gd name="connsiteX7" fmla="*/ 8458200 w 8815388"/>
              <a:gd name="connsiteY7" fmla="*/ 4257675 h 4374968"/>
              <a:gd name="connsiteX8" fmla="*/ 8815388 w 8815388"/>
              <a:gd name="connsiteY8" fmla="*/ 4229100 h 4374968"/>
              <a:gd name="connsiteX0" fmla="*/ 0 w 8815388"/>
              <a:gd name="connsiteY0" fmla="*/ 0 h 4365828"/>
              <a:gd name="connsiteX1" fmla="*/ 1710488 w 8815388"/>
              <a:gd name="connsiteY1" fmla="*/ 169203 h 4365828"/>
              <a:gd name="connsiteX2" fmla="*/ 3086100 w 8815388"/>
              <a:gd name="connsiteY2" fmla="*/ 671512 h 4365828"/>
              <a:gd name="connsiteX3" fmla="*/ 4480015 w 8815388"/>
              <a:gd name="connsiteY3" fmla="*/ 2231098 h 4365828"/>
              <a:gd name="connsiteX4" fmla="*/ 5227459 w 8815388"/>
              <a:gd name="connsiteY4" fmla="*/ 3361575 h 4365828"/>
              <a:gd name="connsiteX5" fmla="*/ 6145873 w 8815388"/>
              <a:gd name="connsiteY5" fmla="*/ 4183189 h 4365828"/>
              <a:gd name="connsiteX6" fmla="*/ 6862495 w 8815388"/>
              <a:gd name="connsiteY6" fmla="*/ 4360897 h 4365828"/>
              <a:gd name="connsiteX7" fmla="*/ 8458200 w 8815388"/>
              <a:gd name="connsiteY7" fmla="*/ 4257675 h 4365828"/>
              <a:gd name="connsiteX8" fmla="*/ 8815388 w 8815388"/>
              <a:gd name="connsiteY8" fmla="*/ 4229100 h 4365828"/>
              <a:gd name="connsiteX0" fmla="*/ 0 w 8815388"/>
              <a:gd name="connsiteY0" fmla="*/ 0 h 4364415"/>
              <a:gd name="connsiteX1" fmla="*/ 1710488 w 8815388"/>
              <a:gd name="connsiteY1" fmla="*/ 169203 h 4364415"/>
              <a:gd name="connsiteX2" fmla="*/ 3086100 w 8815388"/>
              <a:gd name="connsiteY2" fmla="*/ 671512 h 4364415"/>
              <a:gd name="connsiteX3" fmla="*/ 4480015 w 8815388"/>
              <a:gd name="connsiteY3" fmla="*/ 2231098 h 4364415"/>
              <a:gd name="connsiteX4" fmla="*/ 5227459 w 8815388"/>
              <a:gd name="connsiteY4" fmla="*/ 3361575 h 4364415"/>
              <a:gd name="connsiteX5" fmla="*/ 6145873 w 8815388"/>
              <a:gd name="connsiteY5" fmla="*/ 4183189 h 4364415"/>
              <a:gd name="connsiteX6" fmla="*/ 6862495 w 8815388"/>
              <a:gd name="connsiteY6" fmla="*/ 4360897 h 4364415"/>
              <a:gd name="connsiteX7" fmla="*/ 8458200 w 8815388"/>
              <a:gd name="connsiteY7" fmla="*/ 4309046 h 4364415"/>
              <a:gd name="connsiteX8" fmla="*/ 8815388 w 8815388"/>
              <a:gd name="connsiteY8" fmla="*/ 4229100 h 4364415"/>
              <a:gd name="connsiteX0" fmla="*/ 0 w 8835936"/>
              <a:gd name="connsiteY0" fmla="*/ 0 h 4364415"/>
              <a:gd name="connsiteX1" fmla="*/ 1710488 w 8835936"/>
              <a:gd name="connsiteY1" fmla="*/ 169203 h 4364415"/>
              <a:gd name="connsiteX2" fmla="*/ 3086100 w 8835936"/>
              <a:gd name="connsiteY2" fmla="*/ 671512 h 4364415"/>
              <a:gd name="connsiteX3" fmla="*/ 4480015 w 8835936"/>
              <a:gd name="connsiteY3" fmla="*/ 2231098 h 4364415"/>
              <a:gd name="connsiteX4" fmla="*/ 5227459 w 8835936"/>
              <a:gd name="connsiteY4" fmla="*/ 3361575 h 4364415"/>
              <a:gd name="connsiteX5" fmla="*/ 6145873 w 8835936"/>
              <a:gd name="connsiteY5" fmla="*/ 4183189 h 4364415"/>
              <a:gd name="connsiteX6" fmla="*/ 6862495 w 8835936"/>
              <a:gd name="connsiteY6" fmla="*/ 4360897 h 4364415"/>
              <a:gd name="connsiteX7" fmla="*/ 8458200 w 8835936"/>
              <a:gd name="connsiteY7" fmla="*/ 4309046 h 4364415"/>
              <a:gd name="connsiteX8" fmla="*/ 8835936 w 8835936"/>
              <a:gd name="connsiteY8" fmla="*/ 4280471 h 4364415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27459 w 8835936"/>
              <a:gd name="connsiteY4" fmla="*/ 3361575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68053"/>
              <a:gd name="connsiteX1" fmla="*/ 1710488 w 8835936"/>
              <a:gd name="connsiteY1" fmla="*/ 169203 h 4368053"/>
              <a:gd name="connsiteX2" fmla="*/ 3086100 w 8835936"/>
              <a:gd name="connsiteY2" fmla="*/ 671512 h 4368053"/>
              <a:gd name="connsiteX3" fmla="*/ 4480015 w 8835936"/>
              <a:gd name="connsiteY3" fmla="*/ 2231098 h 4368053"/>
              <a:gd name="connsiteX4" fmla="*/ 5258282 w 8835936"/>
              <a:gd name="connsiteY4" fmla="*/ 3341026 h 4368053"/>
              <a:gd name="connsiteX5" fmla="*/ 6145873 w 8835936"/>
              <a:gd name="connsiteY5" fmla="*/ 4183189 h 4368053"/>
              <a:gd name="connsiteX6" fmla="*/ 6862495 w 8835936"/>
              <a:gd name="connsiteY6" fmla="*/ 4360897 h 4368053"/>
              <a:gd name="connsiteX7" fmla="*/ 8458200 w 8835936"/>
              <a:gd name="connsiteY7" fmla="*/ 4339869 h 4368053"/>
              <a:gd name="connsiteX8" fmla="*/ 8835936 w 8835936"/>
              <a:gd name="connsiteY8" fmla="*/ 4280471 h 4368053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71406"/>
              <a:gd name="connsiteX1" fmla="*/ 1710488 w 8835936"/>
              <a:gd name="connsiteY1" fmla="*/ 169203 h 4371406"/>
              <a:gd name="connsiteX2" fmla="*/ 3086100 w 8835936"/>
              <a:gd name="connsiteY2" fmla="*/ 671512 h 4371406"/>
              <a:gd name="connsiteX3" fmla="*/ 4480015 w 8835936"/>
              <a:gd name="connsiteY3" fmla="*/ 2231098 h 4371406"/>
              <a:gd name="connsiteX4" fmla="*/ 5258282 w 8835936"/>
              <a:gd name="connsiteY4" fmla="*/ 3341026 h 4371406"/>
              <a:gd name="connsiteX5" fmla="*/ 6156148 w 8835936"/>
              <a:gd name="connsiteY5" fmla="*/ 4131818 h 4371406"/>
              <a:gd name="connsiteX6" fmla="*/ 6862495 w 8835936"/>
              <a:gd name="connsiteY6" fmla="*/ 4360897 h 4371406"/>
              <a:gd name="connsiteX7" fmla="*/ 8458200 w 8835936"/>
              <a:gd name="connsiteY7" fmla="*/ 4339869 h 4371406"/>
              <a:gd name="connsiteX8" fmla="*/ 8835936 w 8835936"/>
              <a:gd name="connsiteY8" fmla="*/ 4280471 h 4371406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280471 h 4368709"/>
              <a:gd name="connsiteX0" fmla="*/ 0 w 8835936"/>
              <a:gd name="connsiteY0" fmla="*/ 0 h 4368709"/>
              <a:gd name="connsiteX1" fmla="*/ 1710488 w 8835936"/>
              <a:gd name="connsiteY1" fmla="*/ 169203 h 4368709"/>
              <a:gd name="connsiteX2" fmla="*/ 3086100 w 8835936"/>
              <a:gd name="connsiteY2" fmla="*/ 671512 h 4368709"/>
              <a:gd name="connsiteX3" fmla="*/ 4480015 w 8835936"/>
              <a:gd name="connsiteY3" fmla="*/ 2231098 h 4368709"/>
              <a:gd name="connsiteX4" fmla="*/ 5258282 w 8835936"/>
              <a:gd name="connsiteY4" fmla="*/ 3341026 h 4368709"/>
              <a:gd name="connsiteX5" fmla="*/ 6135599 w 8835936"/>
              <a:gd name="connsiteY5" fmla="*/ 4172915 h 4368709"/>
              <a:gd name="connsiteX6" fmla="*/ 6862495 w 8835936"/>
              <a:gd name="connsiteY6" fmla="*/ 4360897 h 4368709"/>
              <a:gd name="connsiteX7" fmla="*/ 8458200 w 8835936"/>
              <a:gd name="connsiteY7" fmla="*/ 4339869 h 4368709"/>
              <a:gd name="connsiteX8" fmla="*/ 8835936 w 8835936"/>
              <a:gd name="connsiteY8" fmla="*/ 4311294 h 43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936" h="4368709">
                <a:moveTo>
                  <a:pt x="0" y="0"/>
                </a:moveTo>
                <a:cubicBezTo>
                  <a:pt x="592931" y="44053"/>
                  <a:pt x="1196138" y="57284"/>
                  <a:pt x="1710488" y="169203"/>
                </a:cubicBezTo>
                <a:cubicBezTo>
                  <a:pt x="2224838" y="281122"/>
                  <a:pt x="2624512" y="327863"/>
                  <a:pt x="3086100" y="671512"/>
                </a:cubicBezTo>
                <a:cubicBezTo>
                  <a:pt x="3547688" y="1015161"/>
                  <a:pt x="4117985" y="1786179"/>
                  <a:pt x="4480015" y="2231098"/>
                </a:cubicBezTo>
                <a:cubicBezTo>
                  <a:pt x="4842045" y="2676017"/>
                  <a:pt x="4982351" y="3017390"/>
                  <a:pt x="5258282" y="3341026"/>
                </a:cubicBezTo>
                <a:cubicBezTo>
                  <a:pt x="5534213" y="3664662"/>
                  <a:pt x="5847682" y="4033760"/>
                  <a:pt x="6135599" y="4172915"/>
                </a:cubicBezTo>
                <a:cubicBezTo>
                  <a:pt x="6423516" y="4312070"/>
                  <a:pt x="6475395" y="4333071"/>
                  <a:pt x="6862495" y="4360897"/>
                </a:cubicBezTo>
                <a:cubicBezTo>
                  <a:pt x="7249595" y="4388723"/>
                  <a:pt x="8122444" y="4332725"/>
                  <a:pt x="8458200" y="4339869"/>
                </a:cubicBezTo>
                <a:cubicBezTo>
                  <a:pt x="8793956" y="4347013"/>
                  <a:pt x="8825220" y="4329153"/>
                  <a:pt x="8835936" y="4311294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EA8F3F-5E66-F7AA-40AA-8B4052B9B71D}"/>
              </a:ext>
            </a:extLst>
          </p:cNvPr>
          <p:cNvSpPr txBox="1"/>
          <p:nvPr/>
        </p:nvSpPr>
        <p:spPr>
          <a:xfrm>
            <a:off x="4828798" y="540511"/>
            <a:ext cx="2232357" cy="2031325"/>
          </a:xfrm>
          <a:prstGeom prst="rect">
            <a:avLst/>
          </a:prstGeom>
          <a:solidFill>
            <a:schemeClr val="bg1"/>
          </a:solidFill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3.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innovations do you know of that could be leveraged as change pathways for the future MSP you want?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D695E0-28B4-FB5F-BF9E-C8F5E3321D0F}"/>
              </a:ext>
            </a:extLst>
          </p:cNvPr>
          <p:cNvSpPr txBox="1"/>
          <p:nvPr/>
        </p:nvSpPr>
        <p:spPr>
          <a:xfrm>
            <a:off x="59618" y="28572"/>
            <a:ext cx="10066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Horizons - </a:t>
            </a:r>
            <a:r>
              <a:rPr lang="en-US" sz="28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Horizons &amp; Making Commitments 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1BA669-9F87-6780-6ACB-3B2201DAEB92}"/>
              </a:ext>
            </a:extLst>
          </p:cNvPr>
          <p:cNvSpPr txBox="1"/>
          <p:nvPr/>
        </p:nvSpPr>
        <p:spPr>
          <a:xfrm>
            <a:off x="8016015" y="638826"/>
            <a:ext cx="2293291" cy="230832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2 (a).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visions do we have for the future MSP we want?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trends are gathering momentum towards the future MSP that we want?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9153A8-E3BD-BFA7-9DCD-4620066272D9}"/>
              </a:ext>
            </a:extLst>
          </p:cNvPr>
          <p:cNvSpPr txBox="1"/>
          <p:nvPr/>
        </p:nvSpPr>
        <p:spPr>
          <a:xfrm>
            <a:off x="2310488" y="4901428"/>
            <a:ext cx="2053523" cy="147732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2 (b).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are the seeds of hope that we can see in the current MSP?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CACC8A-2DB2-578D-A4A5-58E7F0B948E3}"/>
              </a:ext>
            </a:extLst>
          </p:cNvPr>
          <p:cNvSpPr txBox="1"/>
          <p:nvPr/>
        </p:nvSpPr>
        <p:spPr>
          <a:xfrm>
            <a:off x="1855338" y="571004"/>
            <a:ext cx="2403999" cy="203132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1 (a).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is evident about the failures of our current MSP, given the needs and aspirations of our country? </a:t>
            </a:r>
          </a:p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How did we get here?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794D81-23A1-825B-613A-C237FF564394}"/>
              </a:ext>
            </a:extLst>
          </p:cNvPr>
          <p:cNvSpPr txBox="1"/>
          <p:nvPr/>
        </p:nvSpPr>
        <p:spPr>
          <a:xfrm>
            <a:off x="6311724" y="4842622"/>
            <a:ext cx="2403999" cy="147732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Step 1 (b).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What elements of our current MSP are valuable and therefore worth preserving?</a:t>
            </a:r>
          </a:p>
        </p:txBody>
      </p:sp>
    </p:spTree>
    <p:extLst>
      <p:ext uri="{BB962C8B-B14F-4D97-AF65-F5344CB8AC3E}">
        <p14:creationId xmlns:p14="http://schemas.microsoft.com/office/powerpoint/2010/main" val="405780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CC29E-69F6-07F2-80EC-7634BA5FC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EAA7A5A-3906-2347-7D5A-073454167514}"/>
              </a:ext>
            </a:extLst>
          </p:cNvPr>
          <p:cNvSpPr txBox="1"/>
          <p:nvPr/>
        </p:nvSpPr>
        <p:spPr>
          <a:xfrm>
            <a:off x="181707" y="255303"/>
            <a:ext cx="8688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Horizons - </a:t>
            </a:r>
            <a:r>
              <a:rPr lang="en-US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Horizons &amp; Commitments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B0176BFE-11DD-4651-C7F6-B7B1DF8EAE52}"/>
              </a:ext>
            </a:extLst>
          </p:cNvPr>
          <p:cNvGraphicFramePr/>
          <p:nvPr/>
        </p:nvGraphicFramePr>
        <p:xfrm>
          <a:off x="181707" y="2325340"/>
          <a:ext cx="11828585" cy="4204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2EA0588A-AE6C-BE77-B40F-36F8DCAEC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F2B94-FB92-5EB4-709B-68474CDFF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CEB7543-5B81-2F85-734E-07AC70FA5688}"/>
              </a:ext>
            </a:extLst>
          </p:cNvPr>
          <p:cNvSpPr txBox="1"/>
          <p:nvPr/>
        </p:nvSpPr>
        <p:spPr>
          <a:xfrm>
            <a:off x="364227" y="2237495"/>
            <a:ext cx="11827773" cy="280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Groups now build the 3 Horizons Pathway Map using their previous outputs to tell a story.</a:t>
            </a:r>
          </a:p>
          <a:p>
            <a:pPr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H3 → H1 → H2 Pathway Building Steps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Start from H3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Identify future state anchor conditions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Return to H1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Identify which H1 barriers must be removed/reduced to make H3 possible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Move to H2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Identify which transitional innovations will enable those H3 conditions</a:t>
            </a:r>
          </a:p>
        </p:txBody>
      </p:sp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8F0DDC12-63B6-C8B9-E493-8121DEC9F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BC7570-E32B-1E3F-42B6-AD4F955064C1}"/>
              </a:ext>
            </a:extLst>
          </p:cNvPr>
          <p:cNvSpPr txBox="1"/>
          <p:nvPr/>
        </p:nvSpPr>
        <p:spPr>
          <a:xfrm>
            <a:off x="182113" y="278790"/>
            <a:ext cx="9338405" cy="562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Transformative Leadership: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800" b="1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horizons framework</a:t>
            </a:r>
            <a:r>
              <a:rPr lang="en-GB" sz="2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0108C-BA2A-FFCD-F447-4B5AFBE91838}"/>
              </a:ext>
            </a:extLst>
          </p:cNvPr>
          <p:cNvSpPr txBox="1"/>
          <p:nvPr/>
        </p:nvSpPr>
        <p:spPr>
          <a:xfrm>
            <a:off x="182113" y="1353778"/>
            <a:ext cx="8688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Horizons - </a:t>
            </a:r>
            <a:r>
              <a:rPr lang="en-US" sz="2400" b="1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Connecting Horizons &amp; Commitments 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482AB-4E49-83B7-7B58-3423BA8D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4E6EA8-F3C3-C33E-E24F-6567AB41B586}"/>
              </a:ext>
            </a:extLst>
          </p:cNvPr>
          <p:cNvSpPr txBox="1"/>
          <p:nvPr/>
        </p:nvSpPr>
        <p:spPr>
          <a:xfrm>
            <a:off x="5397732" y="2723889"/>
            <a:ext cx="31277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14B55703-AA76-84D1-EF48-31CABD814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128" y="0"/>
            <a:ext cx="2149642" cy="97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26c0af-6d1e-4436-8108-b676383cc41e" xsi:nil="true"/>
    <lcf76f155ced4ddcb4097134ff3c332f xmlns="405d88ab-fc49-455b-a12b-34de51639cc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0182BAF36594F807BD4D82F902431" ma:contentTypeVersion="17" ma:contentTypeDescription="Create a new document." ma:contentTypeScope="" ma:versionID="e747c918a831f1fbb311627423fa644d">
  <xsd:schema xmlns:xsd="http://www.w3.org/2001/XMLSchema" xmlns:xs="http://www.w3.org/2001/XMLSchema" xmlns:p="http://schemas.microsoft.com/office/2006/metadata/properties" xmlns:ns2="405d88ab-fc49-455b-a12b-34de51639cc7" xmlns:ns3="c326c0af-6d1e-4436-8108-b676383cc41e" targetNamespace="http://schemas.microsoft.com/office/2006/metadata/properties" ma:root="true" ma:fieldsID="4fa2aeaf9f272befd662715604ed93bf" ns2:_="" ns3:_="">
    <xsd:import namespace="405d88ab-fc49-455b-a12b-34de51639cc7"/>
    <xsd:import namespace="c326c0af-6d1e-4436-8108-b676383cc4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5d88ab-fc49-455b-a12b-34de51639c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9922926-c1d8-4c54-a617-805a8c333f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26c0af-6d1e-4436-8108-b676383cc41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61bfd0-5900-48a0-925c-ecd2d58bf772}" ma:internalName="TaxCatchAll" ma:showField="CatchAllData" ma:web="c326c0af-6d1e-4436-8108-b676383cc4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04781E-17EF-4653-BC87-B2D7DB90CD33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c326c0af-6d1e-4436-8108-b676383cc41e"/>
    <ds:schemaRef ds:uri="405d88ab-fc49-455b-a12b-34de51639cc7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C6C8526-75AF-44BB-B89C-7AB861591B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CBAD3B-FE43-474C-B0E5-D33B0A46FC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5d88ab-fc49-455b-a12b-34de51639cc7"/>
    <ds:schemaRef ds:uri="c326c0af-6d1e-4436-8108-b676383cc4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2046</TotalTime>
  <Words>3552</Words>
  <Application>Microsoft Macintosh PowerPoint</Application>
  <PresentationFormat>Widescreen</PresentationFormat>
  <Paragraphs>445</Paragraphs>
  <Slides>38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Spark Health Africa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Multisectoral Platforms (MSPs): Aligning Actors, Integrating Nutrition, and Mobilising Resources through the 3 Horizons Model  </dc:title>
  <dc:subject>3 Horizons Model</dc:subject>
  <dc:creator>Richard Chivaka</dc:creator>
  <cp:keywords/>
  <dc:description/>
  <cp:lastModifiedBy>Tendai Gotora</cp:lastModifiedBy>
  <cp:revision>139</cp:revision>
  <dcterms:created xsi:type="dcterms:W3CDTF">2025-11-13T06:21:57Z</dcterms:created>
  <dcterms:modified xsi:type="dcterms:W3CDTF">2026-06-02T10:56:59Z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0x01010015C0182BAF36594F807BD4D82F902431</vt:lpwstr>
  </property>
  <property fmtid="{D5CDD505-2E9C-101B-9397-08002B2CF9AE}" pid="3" name="MediaServiceImageTags">
    <vt:lpwstr/>
  </property>
</Properties>
</file>